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71" r:id="rId1"/>
    <p:sldMasterId id="2147483683" r:id="rId2"/>
    <p:sldMasterId id="2147483749" r:id="rId3"/>
  </p:sldMasterIdLst>
  <p:notesMasterIdLst>
    <p:notesMasterId r:id="rId75"/>
  </p:notesMasterIdLst>
  <p:handoutMasterIdLst>
    <p:handoutMasterId r:id="rId76"/>
  </p:handoutMasterIdLst>
  <p:sldIdLst>
    <p:sldId id="458" r:id="rId4"/>
    <p:sldId id="451" r:id="rId5"/>
    <p:sldId id="270" r:id="rId6"/>
    <p:sldId id="468" r:id="rId7"/>
    <p:sldId id="334" r:id="rId8"/>
    <p:sldId id="329" r:id="rId9"/>
    <p:sldId id="446" r:id="rId10"/>
    <p:sldId id="360" r:id="rId11"/>
    <p:sldId id="361" r:id="rId12"/>
    <p:sldId id="332" r:id="rId13"/>
    <p:sldId id="359" r:id="rId14"/>
    <p:sldId id="634" r:id="rId15"/>
    <p:sldId id="459"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6" r:id="rId35"/>
    <p:sldId id="657" r:id="rId36"/>
    <p:sldId id="658" r:id="rId37"/>
    <p:sldId id="462" r:id="rId38"/>
    <p:sldId id="659" r:id="rId39"/>
    <p:sldId id="364" r:id="rId40"/>
    <p:sldId id="661" r:id="rId41"/>
    <p:sldId id="637" r:id="rId42"/>
    <p:sldId id="660" r:id="rId43"/>
    <p:sldId id="443" r:id="rId44"/>
    <p:sldId id="437" r:id="rId45"/>
    <p:sldId id="463" r:id="rId46"/>
    <p:sldId id="431" r:id="rId47"/>
    <p:sldId id="426" r:id="rId48"/>
    <p:sldId id="461" r:id="rId49"/>
    <p:sldId id="342" r:id="rId50"/>
    <p:sldId id="447" r:id="rId51"/>
    <p:sldId id="465" r:id="rId52"/>
    <p:sldId id="346" r:id="rId53"/>
    <p:sldId id="448" r:id="rId54"/>
    <p:sldId id="410" r:id="rId55"/>
    <p:sldId id="432" r:id="rId56"/>
    <p:sldId id="362" r:id="rId57"/>
    <p:sldId id="435" r:id="rId58"/>
    <p:sldId id="436" r:id="rId59"/>
    <p:sldId id="438" r:id="rId60"/>
    <p:sldId id="439" r:id="rId61"/>
    <p:sldId id="440" r:id="rId62"/>
    <p:sldId id="442" r:id="rId63"/>
    <p:sldId id="441" r:id="rId64"/>
    <p:sldId id="347" r:id="rId65"/>
    <p:sldId id="372" r:id="rId66"/>
    <p:sldId id="466" r:id="rId67"/>
    <p:sldId id="349" r:id="rId68"/>
    <p:sldId id="350" r:id="rId69"/>
    <p:sldId id="351" r:id="rId70"/>
    <p:sldId id="464" r:id="rId71"/>
    <p:sldId id="467" r:id="rId72"/>
    <p:sldId id="636" r:id="rId73"/>
    <p:sldId id="635" r:id="rId74"/>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3414" autoAdjust="0"/>
  </p:normalViewPr>
  <p:slideViewPr>
    <p:cSldViewPr showGuides="1">
      <p:cViewPr varScale="1">
        <p:scale>
          <a:sx n="92" d="100"/>
          <a:sy n="92" d="100"/>
        </p:scale>
        <p:origin x="2052" y="90"/>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21A4A-45A9-46CF-88D3-18CA18904A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9D3238A-92EC-4453-9F21-19DCC5DE5A85}">
      <dgm:prSet custT="1"/>
      <dgm:spPr/>
      <dgm:t>
        <a:bodyPr/>
        <a:lstStyle/>
        <a:p>
          <a:pPr algn="ctr"/>
          <a:r>
            <a:rPr lang="cs-CZ" sz="2400" b="1" dirty="0"/>
            <a:t>Celkové způsobilé náklady projektu </a:t>
          </a:r>
        </a:p>
        <a:p>
          <a:pPr algn="ctr"/>
          <a:r>
            <a:rPr lang="cs-CZ" sz="2400" b="1" dirty="0"/>
            <a:t>= </a:t>
          </a:r>
        </a:p>
        <a:p>
          <a:pPr algn="ctr"/>
          <a:r>
            <a:rPr lang="cs-CZ" sz="2400" b="1" dirty="0"/>
            <a:t>Přímé náklady + Paušální sazba</a:t>
          </a:r>
          <a:endParaRPr lang="cs-CZ" sz="2400" dirty="0"/>
        </a:p>
      </dgm:t>
    </dgm:pt>
    <dgm:pt modelId="{4DD838AA-B5B6-4C3E-A1EE-138D81175A5C}" type="parTrans" cxnId="{AF7BC281-57AA-416B-BF17-5ADA262880BA}">
      <dgm:prSet/>
      <dgm:spPr/>
      <dgm:t>
        <a:bodyPr/>
        <a:lstStyle/>
        <a:p>
          <a:pPr algn="ctr"/>
          <a:endParaRPr lang="cs-CZ"/>
        </a:p>
      </dgm:t>
    </dgm:pt>
    <dgm:pt modelId="{1005A334-96F7-4760-993D-55019EC5D3E0}" type="sibTrans" cxnId="{AF7BC281-57AA-416B-BF17-5ADA262880BA}">
      <dgm:prSet/>
      <dgm:spPr/>
      <dgm:t>
        <a:bodyPr/>
        <a:lstStyle/>
        <a:p>
          <a:pPr algn="ctr"/>
          <a:endParaRPr lang="cs-CZ"/>
        </a:p>
      </dgm:t>
    </dgm:pt>
    <dgm:pt modelId="{13C1DC9D-FFA2-44F1-9CFC-AD560D424D51}">
      <dgm:prSet custT="1"/>
      <dgm:spPr/>
      <dgm:t>
        <a:bodyPr/>
        <a:lstStyle/>
        <a:p>
          <a:pPr algn="ctr"/>
          <a:r>
            <a:rPr lang="cs-CZ" sz="2400" b="1" u="none" dirty="0"/>
            <a:t>I. Přímé náklady</a:t>
          </a:r>
          <a:endParaRPr lang="cs-CZ" sz="2400" dirty="0"/>
        </a:p>
      </dgm:t>
    </dgm:pt>
    <dgm:pt modelId="{ADD694D8-2049-47F6-AFA1-24E038B2538C}" type="parTrans" cxnId="{085FD016-3308-4F29-84A7-85435496EF2B}">
      <dgm:prSet/>
      <dgm:spPr/>
      <dgm:t>
        <a:bodyPr/>
        <a:lstStyle/>
        <a:p>
          <a:pPr algn="ctr"/>
          <a:endParaRPr lang="cs-CZ"/>
        </a:p>
      </dgm:t>
    </dgm:pt>
    <dgm:pt modelId="{24E04B00-F65B-4EAA-8557-97C17E6A0FA7}" type="sibTrans" cxnId="{085FD016-3308-4F29-84A7-85435496EF2B}">
      <dgm:prSet/>
      <dgm:spPr/>
      <dgm:t>
        <a:bodyPr/>
        <a:lstStyle/>
        <a:p>
          <a:pPr algn="ctr"/>
          <a:endParaRPr lang="cs-CZ"/>
        </a:p>
      </dgm:t>
    </dgm:pt>
    <dgm:pt modelId="{33ED96E7-C579-4793-B13D-126C1155FFED}">
      <dgm:prSet custT="1"/>
      <dgm:spPr/>
      <dgm:t>
        <a:bodyPr/>
        <a:lstStyle/>
        <a:p>
          <a:pPr algn="ctr">
            <a:spcBef>
              <a:spcPts val="600"/>
            </a:spcBef>
            <a:buClr>
              <a:schemeClr val="accent2"/>
            </a:buClr>
          </a:pPr>
          <a:r>
            <a:rPr lang="cs-CZ" sz="2400" b="0" dirty="0"/>
            <a:t>Osobní náklady  </a:t>
          </a:r>
          <a:endParaRPr lang="cs-CZ" sz="2400" dirty="0"/>
        </a:p>
      </dgm:t>
    </dgm:pt>
    <dgm:pt modelId="{0B8BDDF5-2B34-4D05-B464-09E4ACED1D30}" type="parTrans" cxnId="{F32B8868-3DEC-4F3E-A630-7F3F4EF0BD4E}">
      <dgm:prSet/>
      <dgm:spPr/>
      <dgm:t>
        <a:bodyPr/>
        <a:lstStyle/>
        <a:p>
          <a:pPr algn="ctr"/>
          <a:endParaRPr lang="cs-CZ"/>
        </a:p>
      </dgm:t>
    </dgm:pt>
    <dgm:pt modelId="{95DA93AF-6B13-495D-A635-8C180ABA703B}" type="sibTrans" cxnId="{F32B8868-3DEC-4F3E-A630-7F3F4EF0BD4E}">
      <dgm:prSet/>
      <dgm:spPr/>
      <dgm:t>
        <a:bodyPr/>
        <a:lstStyle/>
        <a:p>
          <a:pPr algn="ctr"/>
          <a:endParaRPr lang="cs-CZ"/>
        </a:p>
      </dgm:t>
    </dgm:pt>
    <dgm:pt modelId="{0AFCD494-544A-4AAB-A649-4C7DC331FD2F}">
      <dgm:prSet custT="1"/>
      <dgm:spPr/>
      <dgm:t>
        <a:bodyPr/>
        <a:lstStyle/>
        <a:p>
          <a:pPr algn="ctr"/>
          <a:r>
            <a:rPr lang="cs-CZ" sz="2400" b="1" u="none" dirty="0"/>
            <a:t>II. Paušální sazba 40 %  </a:t>
          </a:r>
          <a:endParaRPr lang="cs-CZ" sz="2400" u="none" dirty="0"/>
        </a:p>
      </dgm:t>
    </dgm:pt>
    <dgm:pt modelId="{5C3B1005-85E5-416C-8B2C-740A9022A1ED}" type="parTrans" cxnId="{5CA0DAA8-C27E-4F0F-8AC6-BF4F64ABB814}">
      <dgm:prSet/>
      <dgm:spPr/>
      <dgm:t>
        <a:bodyPr/>
        <a:lstStyle/>
        <a:p>
          <a:pPr algn="ctr"/>
          <a:endParaRPr lang="cs-CZ"/>
        </a:p>
      </dgm:t>
    </dgm:pt>
    <dgm:pt modelId="{E436FBA9-6011-4208-B519-BC951B76D50B}" type="sibTrans" cxnId="{5CA0DAA8-C27E-4F0F-8AC6-BF4F64ABB814}">
      <dgm:prSet/>
      <dgm:spPr/>
      <dgm:t>
        <a:bodyPr/>
        <a:lstStyle/>
        <a:p>
          <a:pPr algn="ctr"/>
          <a:endParaRPr lang="cs-CZ"/>
        </a:p>
      </dgm:t>
    </dgm:pt>
    <dgm:pt modelId="{0BBB55EA-260C-4148-9BFD-DA8B5A1C224F}">
      <dgm:prSet custT="1"/>
      <dgm:spPr/>
      <dgm:t>
        <a:bodyPr/>
        <a:lstStyle/>
        <a:p>
          <a:pPr algn="ctr">
            <a:buClr>
              <a:schemeClr val="accent2"/>
            </a:buClr>
          </a:pPr>
          <a:r>
            <a:rPr lang="cs-CZ" sz="2400" b="0" dirty="0"/>
            <a:t>40 % podíl z přímých způsobilých nákladů projektu </a:t>
          </a:r>
          <a:endParaRPr lang="cs-CZ" sz="2400" dirty="0"/>
        </a:p>
      </dgm:t>
    </dgm:pt>
    <dgm:pt modelId="{097823F3-BFE2-48A8-AAA9-DF4E9DFEF06A}" type="parTrans" cxnId="{EC3E511A-D5D6-43CA-A13A-832AD3D0F4F3}">
      <dgm:prSet/>
      <dgm:spPr/>
      <dgm:t>
        <a:bodyPr/>
        <a:lstStyle/>
        <a:p>
          <a:pPr algn="ctr"/>
          <a:endParaRPr lang="cs-CZ"/>
        </a:p>
      </dgm:t>
    </dgm:pt>
    <dgm:pt modelId="{D3885A97-D86D-44C9-95ED-EF1DFE154551}" type="sibTrans" cxnId="{EC3E511A-D5D6-43CA-A13A-832AD3D0F4F3}">
      <dgm:prSet/>
      <dgm:spPr/>
      <dgm:t>
        <a:bodyPr/>
        <a:lstStyle/>
        <a:p>
          <a:pPr algn="ctr"/>
          <a:endParaRPr lang="cs-CZ"/>
        </a:p>
      </dgm:t>
    </dgm:pt>
    <dgm:pt modelId="{F889C09F-6376-4DBC-B376-1507DD8F8443}" type="pres">
      <dgm:prSet presAssocID="{C8221A4A-45A9-46CF-88D3-18CA18904A3C}" presName="linear" presStyleCnt="0">
        <dgm:presLayoutVars>
          <dgm:animLvl val="lvl"/>
          <dgm:resizeHandles val="exact"/>
        </dgm:presLayoutVars>
      </dgm:prSet>
      <dgm:spPr/>
    </dgm:pt>
    <dgm:pt modelId="{3542B9F8-FC71-40CE-9D29-4AE111B83137}" type="pres">
      <dgm:prSet presAssocID="{09D3238A-92EC-4453-9F21-19DCC5DE5A85}" presName="parentText" presStyleLbl="node1" presStyleIdx="0" presStyleCnt="3">
        <dgm:presLayoutVars>
          <dgm:chMax val="0"/>
          <dgm:bulletEnabled val="1"/>
        </dgm:presLayoutVars>
      </dgm:prSet>
      <dgm:spPr/>
    </dgm:pt>
    <dgm:pt modelId="{E01034FD-4559-4581-9848-EC80BA8ECF5D}" type="pres">
      <dgm:prSet presAssocID="{1005A334-96F7-4760-993D-55019EC5D3E0}" presName="spacer" presStyleCnt="0"/>
      <dgm:spPr/>
    </dgm:pt>
    <dgm:pt modelId="{FB0D3F2F-9E5B-4482-8157-F6A2D31D3DFE}" type="pres">
      <dgm:prSet presAssocID="{13C1DC9D-FFA2-44F1-9CFC-AD560D424D51}" presName="parentText" presStyleLbl="node1" presStyleIdx="1" presStyleCnt="3" custScaleY="68387">
        <dgm:presLayoutVars>
          <dgm:chMax val="0"/>
          <dgm:bulletEnabled val="1"/>
        </dgm:presLayoutVars>
      </dgm:prSet>
      <dgm:spPr/>
    </dgm:pt>
    <dgm:pt modelId="{0CD97B51-15AA-4474-8E4F-43F8B84A137A}" type="pres">
      <dgm:prSet presAssocID="{13C1DC9D-FFA2-44F1-9CFC-AD560D424D51}" presName="childText" presStyleLbl="revTx" presStyleIdx="0" presStyleCnt="2" custScaleY="71897">
        <dgm:presLayoutVars>
          <dgm:bulletEnabled val="1"/>
        </dgm:presLayoutVars>
      </dgm:prSet>
      <dgm:spPr/>
    </dgm:pt>
    <dgm:pt modelId="{2C2F4CDF-D691-41BB-9285-6178861D4EBB}" type="pres">
      <dgm:prSet presAssocID="{0AFCD494-544A-4AAB-A649-4C7DC331FD2F}" presName="parentText" presStyleLbl="node1" presStyleIdx="2" presStyleCnt="3" custScaleY="77916" custLinFactNeighborY="-25274">
        <dgm:presLayoutVars>
          <dgm:chMax val="0"/>
          <dgm:bulletEnabled val="1"/>
        </dgm:presLayoutVars>
      </dgm:prSet>
      <dgm:spPr/>
    </dgm:pt>
    <dgm:pt modelId="{7FB878AD-9451-4B5D-AC27-CF504C9A87CD}" type="pres">
      <dgm:prSet presAssocID="{0AFCD494-544A-4AAB-A649-4C7DC331FD2F}" presName="childText" presStyleLbl="revTx" presStyleIdx="1" presStyleCnt="2" custLinFactNeighborY="-8494">
        <dgm:presLayoutVars>
          <dgm:bulletEnabled val="1"/>
        </dgm:presLayoutVars>
      </dgm:prSet>
      <dgm:spPr/>
    </dgm:pt>
  </dgm:ptLst>
  <dgm:cxnLst>
    <dgm:cxn modelId="{EDA61105-9397-42C1-BD6E-24C39C3695C9}" type="presOf" srcId="{09D3238A-92EC-4453-9F21-19DCC5DE5A85}" destId="{3542B9F8-FC71-40CE-9D29-4AE111B83137}" srcOrd="0" destOrd="0" presId="urn:microsoft.com/office/officeart/2005/8/layout/vList2"/>
    <dgm:cxn modelId="{085FD016-3308-4F29-84A7-85435496EF2B}" srcId="{C8221A4A-45A9-46CF-88D3-18CA18904A3C}" destId="{13C1DC9D-FFA2-44F1-9CFC-AD560D424D51}" srcOrd="1" destOrd="0" parTransId="{ADD694D8-2049-47F6-AFA1-24E038B2538C}" sibTransId="{24E04B00-F65B-4EAA-8557-97C17E6A0FA7}"/>
    <dgm:cxn modelId="{EC3E511A-D5D6-43CA-A13A-832AD3D0F4F3}" srcId="{0AFCD494-544A-4AAB-A649-4C7DC331FD2F}" destId="{0BBB55EA-260C-4148-9BFD-DA8B5A1C224F}" srcOrd="0" destOrd="0" parTransId="{097823F3-BFE2-48A8-AAA9-DF4E9DFEF06A}" sibTransId="{D3885A97-D86D-44C9-95ED-EF1DFE154551}"/>
    <dgm:cxn modelId="{F24D7E39-3419-4C26-8E1A-90074B692E33}" type="presOf" srcId="{33ED96E7-C579-4793-B13D-126C1155FFED}" destId="{0CD97B51-15AA-4474-8E4F-43F8B84A137A}" srcOrd="0" destOrd="0" presId="urn:microsoft.com/office/officeart/2005/8/layout/vList2"/>
    <dgm:cxn modelId="{21BE2B68-0690-4F8C-841A-EA1E5554A170}" type="presOf" srcId="{0BBB55EA-260C-4148-9BFD-DA8B5A1C224F}" destId="{7FB878AD-9451-4B5D-AC27-CF504C9A87CD}" srcOrd="0" destOrd="0" presId="urn:microsoft.com/office/officeart/2005/8/layout/vList2"/>
    <dgm:cxn modelId="{F32B8868-3DEC-4F3E-A630-7F3F4EF0BD4E}" srcId="{13C1DC9D-FFA2-44F1-9CFC-AD560D424D51}" destId="{33ED96E7-C579-4793-B13D-126C1155FFED}" srcOrd="0" destOrd="0" parTransId="{0B8BDDF5-2B34-4D05-B464-09E4ACED1D30}" sibTransId="{95DA93AF-6B13-495D-A635-8C180ABA703B}"/>
    <dgm:cxn modelId="{A7CEC548-9EA8-4B76-849B-E4008AE964EC}" type="presOf" srcId="{13C1DC9D-FFA2-44F1-9CFC-AD560D424D51}" destId="{FB0D3F2F-9E5B-4482-8157-F6A2D31D3DFE}" srcOrd="0" destOrd="0" presId="urn:microsoft.com/office/officeart/2005/8/layout/vList2"/>
    <dgm:cxn modelId="{AF7BC281-57AA-416B-BF17-5ADA262880BA}" srcId="{C8221A4A-45A9-46CF-88D3-18CA18904A3C}" destId="{09D3238A-92EC-4453-9F21-19DCC5DE5A85}" srcOrd="0" destOrd="0" parTransId="{4DD838AA-B5B6-4C3E-A1EE-138D81175A5C}" sibTransId="{1005A334-96F7-4760-993D-55019EC5D3E0}"/>
    <dgm:cxn modelId="{5CA0DAA8-C27E-4F0F-8AC6-BF4F64ABB814}" srcId="{C8221A4A-45A9-46CF-88D3-18CA18904A3C}" destId="{0AFCD494-544A-4AAB-A649-4C7DC331FD2F}" srcOrd="2" destOrd="0" parTransId="{5C3B1005-85E5-416C-8B2C-740A9022A1ED}" sibTransId="{E436FBA9-6011-4208-B519-BC951B76D50B}"/>
    <dgm:cxn modelId="{9E1933B1-B286-454B-AF1A-83125F9D7FF6}" type="presOf" srcId="{C8221A4A-45A9-46CF-88D3-18CA18904A3C}" destId="{F889C09F-6376-4DBC-B376-1507DD8F8443}" srcOrd="0" destOrd="0" presId="urn:microsoft.com/office/officeart/2005/8/layout/vList2"/>
    <dgm:cxn modelId="{B17BB4BE-C5B9-4D2E-B9E4-1F9432BFDCC8}" type="presOf" srcId="{0AFCD494-544A-4AAB-A649-4C7DC331FD2F}" destId="{2C2F4CDF-D691-41BB-9285-6178861D4EBB}" srcOrd="0" destOrd="0" presId="urn:microsoft.com/office/officeart/2005/8/layout/vList2"/>
    <dgm:cxn modelId="{20ED025F-97CD-4503-AAF6-A49744795548}" type="presParOf" srcId="{F889C09F-6376-4DBC-B376-1507DD8F8443}" destId="{3542B9F8-FC71-40CE-9D29-4AE111B83137}" srcOrd="0" destOrd="0" presId="urn:microsoft.com/office/officeart/2005/8/layout/vList2"/>
    <dgm:cxn modelId="{1AD2AB87-59B0-4166-850F-1FFD96C036AC}" type="presParOf" srcId="{F889C09F-6376-4DBC-B376-1507DD8F8443}" destId="{E01034FD-4559-4581-9848-EC80BA8ECF5D}" srcOrd="1" destOrd="0" presId="urn:microsoft.com/office/officeart/2005/8/layout/vList2"/>
    <dgm:cxn modelId="{30D53676-5377-4935-8728-701C861C5D38}" type="presParOf" srcId="{F889C09F-6376-4DBC-B376-1507DD8F8443}" destId="{FB0D3F2F-9E5B-4482-8157-F6A2D31D3DFE}" srcOrd="2" destOrd="0" presId="urn:microsoft.com/office/officeart/2005/8/layout/vList2"/>
    <dgm:cxn modelId="{AAF89137-63FF-4DA0-BD70-235665E41FF5}" type="presParOf" srcId="{F889C09F-6376-4DBC-B376-1507DD8F8443}" destId="{0CD97B51-15AA-4474-8E4F-43F8B84A137A}" srcOrd="3" destOrd="0" presId="urn:microsoft.com/office/officeart/2005/8/layout/vList2"/>
    <dgm:cxn modelId="{3DC07455-17B0-4CBA-A112-B6CCC28E5172}" type="presParOf" srcId="{F889C09F-6376-4DBC-B376-1507DD8F8443}" destId="{2C2F4CDF-D691-41BB-9285-6178861D4EBB}" srcOrd="4" destOrd="0" presId="urn:microsoft.com/office/officeart/2005/8/layout/vList2"/>
    <dgm:cxn modelId="{6E912412-5550-42C9-9549-D44C63A7FEC2}" type="presParOf" srcId="{F889C09F-6376-4DBC-B376-1507DD8F8443}" destId="{7FB878AD-9451-4B5D-AC27-CF504C9A87C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2B9F8-FC71-40CE-9D29-4AE111B83137}">
      <dsp:nvSpPr>
        <dsp:cNvPr id="0" name=""/>
        <dsp:cNvSpPr/>
      </dsp:nvSpPr>
      <dsp:spPr>
        <a:xfrm>
          <a:off x="0" y="10036"/>
          <a:ext cx="8064000" cy="154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a:t>Celkové způsobilé náklady projektu </a:t>
          </a:r>
        </a:p>
        <a:p>
          <a:pPr marL="0" lvl="0" indent="0" algn="ctr" defTabSz="1066800">
            <a:lnSpc>
              <a:spcPct val="90000"/>
            </a:lnSpc>
            <a:spcBef>
              <a:spcPct val="0"/>
            </a:spcBef>
            <a:spcAft>
              <a:spcPct val="35000"/>
            </a:spcAft>
            <a:buNone/>
          </a:pPr>
          <a:r>
            <a:rPr lang="cs-CZ" sz="2400" b="1" kern="1200" dirty="0"/>
            <a:t>= </a:t>
          </a:r>
        </a:p>
        <a:p>
          <a:pPr marL="0" lvl="0" indent="0" algn="ctr" defTabSz="1066800">
            <a:lnSpc>
              <a:spcPct val="90000"/>
            </a:lnSpc>
            <a:spcBef>
              <a:spcPct val="0"/>
            </a:spcBef>
            <a:spcAft>
              <a:spcPct val="35000"/>
            </a:spcAft>
            <a:buNone/>
          </a:pPr>
          <a:r>
            <a:rPr lang="cs-CZ" sz="2400" b="1" kern="1200" dirty="0"/>
            <a:t>Přímé náklady + Paušální sazba</a:t>
          </a:r>
          <a:endParaRPr lang="cs-CZ" sz="2400" kern="1200" dirty="0"/>
        </a:p>
      </dsp:txBody>
      <dsp:txXfrm>
        <a:off x="75391" y="85427"/>
        <a:ext cx="7913218" cy="1393618"/>
      </dsp:txXfrm>
    </dsp:sp>
    <dsp:sp modelId="{FB0D3F2F-9E5B-4482-8157-F6A2D31D3DFE}">
      <dsp:nvSpPr>
        <dsp:cNvPr id="0" name=""/>
        <dsp:cNvSpPr/>
      </dsp:nvSpPr>
      <dsp:spPr>
        <a:xfrm>
          <a:off x="0" y="1692676"/>
          <a:ext cx="8064000" cy="1056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u="none" kern="1200" dirty="0"/>
            <a:t>I. Přímé náklady</a:t>
          </a:r>
          <a:endParaRPr lang="cs-CZ" sz="2400" kern="1200" dirty="0"/>
        </a:p>
      </dsp:txBody>
      <dsp:txXfrm>
        <a:off x="51558" y="1744234"/>
        <a:ext cx="7960884" cy="953052"/>
      </dsp:txXfrm>
    </dsp:sp>
    <dsp:sp modelId="{0CD97B51-15AA-4474-8E4F-43F8B84A137A}">
      <dsp:nvSpPr>
        <dsp:cNvPr id="0" name=""/>
        <dsp:cNvSpPr/>
      </dsp:nvSpPr>
      <dsp:spPr>
        <a:xfrm>
          <a:off x="0" y="2748845"/>
          <a:ext cx="8064000" cy="57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30480" rIns="170688" bIns="30480" numCol="1" spcCol="1270" anchor="t" anchorCtr="0">
          <a:noAutofit/>
        </a:bodyPr>
        <a:lstStyle/>
        <a:p>
          <a:pPr marL="228600" lvl="1" indent="-228600" algn="ctr" defTabSz="1066800">
            <a:lnSpc>
              <a:spcPct val="90000"/>
            </a:lnSpc>
            <a:spcBef>
              <a:spcPts val="600"/>
            </a:spcBef>
            <a:spcAft>
              <a:spcPct val="20000"/>
            </a:spcAft>
            <a:buClr>
              <a:schemeClr val="accent2"/>
            </a:buClr>
            <a:buChar char="•"/>
          </a:pPr>
          <a:r>
            <a:rPr lang="cs-CZ" sz="2400" b="0" kern="1200" dirty="0"/>
            <a:t>Osobní náklady  </a:t>
          </a:r>
          <a:endParaRPr lang="cs-CZ" sz="2400" kern="1200" dirty="0"/>
        </a:p>
      </dsp:txBody>
      <dsp:txXfrm>
        <a:off x="0" y="2748845"/>
        <a:ext cx="8064000" cy="571494"/>
      </dsp:txXfrm>
    </dsp:sp>
    <dsp:sp modelId="{2C2F4CDF-D691-41BB-9285-6178861D4EBB}">
      <dsp:nvSpPr>
        <dsp:cNvPr id="0" name=""/>
        <dsp:cNvSpPr/>
      </dsp:nvSpPr>
      <dsp:spPr>
        <a:xfrm>
          <a:off x="0" y="3119442"/>
          <a:ext cx="8064000" cy="1203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u="none" kern="1200" dirty="0"/>
            <a:t>II. Paušální sazba 40 %  </a:t>
          </a:r>
          <a:endParaRPr lang="cs-CZ" sz="2400" u="none" kern="1200" dirty="0"/>
        </a:p>
      </dsp:txBody>
      <dsp:txXfrm>
        <a:off x="58742" y="3178184"/>
        <a:ext cx="7946516" cy="1085850"/>
      </dsp:txXfrm>
    </dsp:sp>
    <dsp:sp modelId="{7FB878AD-9451-4B5D-AC27-CF504C9A87CD}">
      <dsp:nvSpPr>
        <dsp:cNvPr id="0" name=""/>
        <dsp:cNvSpPr/>
      </dsp:nvSpPr>
      <dsp:spPr>
        <a:xfrm>
          <a:off x="0" y="4392493"/>
          <a:ext cx="80640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30480" rIns="170688" bIns="30480" numCol="1" spcCol="1270" anchor="t" anchorCtr="0">
          <a:noAutofit/>
        </a:bodyPr>
        <a:lstStyle/>
        <a:p>
          <a:pPr marL="228600" lvl="1" indent="-228600" algn="ctr" defTabSz="1066800">
            <a:lnSpc>
              <a:spcPct val="90000"/>
            </a:lnSpc>
            <a:spcBef>
              <a:spcPct val="0"/>
            </a:spcBef>
            <a:spcAft>
              <a:spcPct val="20000"/>
            </a:spcAft>
            <a:buClr>
              <a:schemeClr val="accent2"/>
            </a:buClr>
            <a:buChar char="•"/>
          </a:pPr>
          <a:r>
            <a:rPr lang="cs-CZ" sz="2400" b="0" kern="1200" dirty="0"/>
            <a:t>40 % podíl z přímých způsobilých nákladů projektu </a:t>
          </a:r>
          <a:endParaRPr lang="cs-CZ" sz="2400" kern="1200" dirty="0"/>
        </a:p>
      </dsp:txBody>
      <dsp:txXfrm>
        <a:off x="0" y="4392493"/>
        <a:ext cx="8064000" cy="794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14ECC3FB-3B05-425F-8AC3-4111923D7C0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D3A45F8A-767B-4F70-AD0E-84A2FB22D5D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467620E-6879-4531-9E71-91D096329F9A}" type="datetimeFigureOut">
              <a:rPr lang="cs-CZ" smtClean="0"/>
              <a:t>21.10.2025</a:t>
            </a:fld>
            <a:endParaRPr lang="cs-CZ"/>
          </a:p>
        </p:txBody>
      </p:sp>
      <p:sp>
        <p:nvSpPr>
          <p:cNvPr id="4" name="Zástupný symbol pro zápatí 3">
            <a:extLst>
              <a:ext uri="{FF2B5EF4-FFF2-40B4-BE49-F238E27FC236}">
                <a16:creationId xmlns:a16="http://schemas.microsoft.com/office/drawing/2014/main" id="{DFD8C992-A039-4E42-8162-5BC9C1DB325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7D074A4D-EBAC-44CB-BAEA-FAF1809D570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A752C56-4397-4321-A189-1567965DA0A0}" type="slidenum">
              <a:rPr lang="cs-CZ" smtClean="0"/>
              <a:t>‹#›</a:t>
            </a:fld>
            <a:endParaRPr lang="cs-CZ"/>
          </a:p>
        </p:txBody>
      </p:sp>
    </p:spTree>
    <p:extLst>
      <p:ext uri="{BB962C8B-B14F-4D97-AF65-F5344CB8AC3E}">
        <p14:creationId xmlns:p14="http://schemas.microsoft.com/office/powerpoint/2010/main" val="476649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21.10.2025</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DABDA-89F0-4727-B28F-05A90B0069BB}" type="slidenum">
              <a:rPr kumimoji="0" lang="zh-CN" altLang="en-US" sz="1200" b="0" i="0" u="none" strike="noStrike" kern="1200" cap="none" spc="0" normalizeH="0" baseline="0" noProof="0" smtClean="0">
                <a:ln>
                  <a:noFill/>
                </a:ln>
                <a:solidFill>
                  <a:prstClr val="black"/>
                </a:solidFill>
                <a:effectLst/>
                <a:uLnTx/>
                <a:uFillTx/>
                <a:latin typeface="Arial"/>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a:ea typeface="等线" panose="02010600030101010101" pitchFamily="2" charset="-122"/>
              <a:cs typeface="+mn-cs"/>
            </a:endParaRPr>
          </a:p>
        </p:txBody>
      </p:sp>
    </p:spTree>
    <p:extLst>
      <p:ext uri="{BB962C8B-B14F-4D97-AF65-F5344CB8AC3E}">
        <p14:creationId xmlns:p14="http://schemas.microsoft.com/office/powerpoint/2010/main" val="3589972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16</a:t>
            </a:fld>
            <a:endParaRPr lang="cs-CZ" dirty="0"/>
          </a:p>
        </p:txBody>
      </p:sp>
    </p:spTree>
    <p:extLst>
      <p:ext uri="{BB962C8B-B14F-4D97-AF65-F5344CB8AC3E}">
        <p14:creationId xmlns:p14="http://schemas.microsoft.com/office/powerpoint/2010/main" val="292475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komunitní aktivity, seznámení s právy a povinnostmi občanů ČR a možností aktivní účasti na veřejném životě, zejména na místní úrovni, aktivní vyhledávání a oslovování osob z CS, podpora sousedského soužití. Podpora služeb mezikulturních pracovníků za účelem usnadnění a zlepšení komunikace s institucemi a veřejností, podpora ekonomické soběstačnosti cizinců na základě posílení nástrojů usnadňujících přístup cizinců na trh práce.</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17</a:t>
            </a:fld>
            <a:endParaRPr lang="cs-CZ" dirty="0"/>
          </a:p>
        </p:txBody>
      </p:sp>
    </p:spTree>
    <p:extLst>
      <p:ext uri="{BB962C8B-B14F-4D97-AF65-F5344CB8AC3E}">
        <p14:creationId xmlns:p14="http://schemas.microsoft.com/office/powerpoint/2010/main" val="176338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vzdělávání pracovníků, např. mezikulturních pracovníků a školení psychoterapeutů pro práci s cílovou skupinou a jejími specifickými problémy.</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18</a:t>
            </a:fld>
            <a:endParaRPr lang="cs-CZ" dirty="0"/>
          </a:p>
        </p:txBody>
      </p:sp>
    </p:spTree>
    <p:extLst>
      <p:ext uri="{BB962C8B-B14F-4D97-AF65-F5344CB8AC3E}">
        <p14:creationId xmlns:p14="http://schemas.microsoft.com/office/powerpoint/2010/main" val="56326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65A33-9B24-8A50-9C21-BC75C59367C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9D301C8-4E2B-DE83-4007-B732170E4F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D5778A8-872B-2BD7-B294-4A7608810DE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DD76523-F33B-7E3E-8B2A-6B1EE5E83229}"/>
              </a:ext>
            </a:extLst>
          </p:cNvPr>
          <p:cNvSpPr>
            <a:spLocks noGrp="1"/>
          </p:cNvSpPr>
          <p:nvPr>
            <p:ph type="sldNum" sz="quarter" idx="5"/>
          </p:nvPr>
        </p:nvSpPr>
        <p:spPr/>
        <p:txBody>
          <a:bodyPr/>
          <a:lstStyle/>
          <a:p>
            <a:fld id="{53FB31FA-E905-4016-9D4B-970DF0C7EE08}" type="slidenum">
              <a:rPr lang="cs-CZ" smtClean="0"/>
              <a:t>19</a:t>
            </a:fld>
            <a:endParaRPr lang="cs-CZ" dirty="0"/>
          </a:p>
        </p:txBody>
      </p:sp>
    </p:spTree>
    <p:extLst>
      <p:ext uri="{BB962C8B-B14F-4D97-AF65-F5344CB8AC3E}">
        <p14:creationId xmlns:p14="http://schemas.microsoft.com/office/powerpoint/2010/main" val="397655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20</a:t>
            </a:fld>
            <a:endParaRPr lang="cs-CZ" dirty="0"/>
          </a:p>
        </p:txBody>
      </p:sp>
    </p:spTree>
    <p:extLst>
      <p:ext uri="{BB962C8B-B14F-4D97-AF65-F5344CB8AC3E}">
        <p14:creationId xmlns:p14="http://schemas.microsoft.com/office/powerpoint/2010/main" val="360427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21</a:t>
            </a:fld>
            <a:endParaRPr lang="cs-CZ" dirty="0"/>
          </a:p>
        </p:txBody>
      </p:sp>
    </p:spTree>
    <p:extLst>
      <p:ext uri="{BB962C8B-B14F-4D97-AF65-F5344CB8AC3E}">
        <p14:creationId xmlns:p14="http://schemas.microsoft.com/office/powerpoint/2010/main" val="413944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24</a:t>
            </a:fld>
            <a:endParaRPr lang="cs-CZ" dirty="0"/>
          </a:p>
        </p:txBody>
      </p:sp>
    </p:spTree>
    <p:extLst>
      <p:ext uri="{BB962C8B-B14F-4D97-AF65-F5344CB8AC3E}">
        <p14:creationId xmlns:p14="http://schemas.microsoft.com/office/powerpoint/2010/main" val="127787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47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37</a:t>
            </a:fld>
            <a:endParaRPr lang="cs-CZ" dirty="0"/>
          </a:p>
        </p:txBody>
      </p:sp>
    </p:spTree>
    <p:extLst>
      <p:ext uri="{BB962C8B-B14F-4D97-AF65-F5344CB8AC3E}">
        <p14:creationId xmlns:p14="http://schemas.microsoft.com/office/powerpoint/2010/main" val="163039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38</a:t>
            </a:fld>
            <a:endParaRPr lang="cs-CZ" dirty="0"/>
          </a:p>
        </p:txBody>
      </p:sp>
    </p:spTree>
    <p:extLst>
      <p:ext uri="{BB962C8B-B14F-4D97-AF65-F5344CB8AC3E}">
        <p14:creationId xmlns:p14="http://schemas.microsoft.com/office/powerpoint/2010/main" val="412314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15185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39</a:t>
            </a:fld>
            <a:endParaRPr lang="cs-CZ" dirty="0"/>
          </a:p>
        </p:txBody>
      </p:sp>
    </p:spTree>
    <p:extLst>
      <p:ext uri="{BB962C8B-B14F-4D97-AF65-F5344CB8AC3E}">
        <p14:creationId xmlns:p14="http://schemas.microsoft.com/office/powerpoint/2010/main" val="2798175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32185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44</a:t>
            </a:fld>
            <a:endParaRPr lang="cs-CZ" dirty="0"/>
          </a:p>
        </p:txBody>
      </p:sp>
    </p:spTree>
    <p:extLst>
      <p:ext uri="{BB962C8B-B14F-4D97-AF65-F5344CB8AC3E}">
        <p14:creationId xmlns:p14="http://schemas.microsoft.com/office/powerpoint/2010/main" val="2392032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01C2-CF2C-26ED-0C2F-5E56B0527F5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3B43E43-9DF6-545B-D4B2-9BB62E6DE77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B226AD8-D51F-BA0C-C532-01808935BE07}"/>
              </a:ext>
            </a:extLst>
          </p:cNvPr>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a:extLst>
              <a:ext uri="{FF2B5EF4-FFF2-40B4-BE49-F238E27FC236}">
                <a16:creationId xmlns:a16="http://schemas.microsoft.com/office/drawing/2014/main" id="{A60ABC94-A8B3-7D39-91AD-5BCCB716CF91}"/>
              </a:ext>
            </a:extLst>
          </p:cNvPr>
          <p:cNvSpPr>
            <a:spLocks noGrp="1"/>
          </p:cNvSpPr>
          <p:nvPr>
            <p:ph type="sldNum" sz="quarter" idx="5"/>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331188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48</a:t>
            </a:fld>
            <a:endParaRPr lang="cs-CZ" dirty="0"/>
          </a:p>
        </p:txBody>
      </p:sp>
    </p:spTree>
    <p:extLst>
      <p:ext uri="{BB962C8B-B14F-4D97-AF65-F5344CB8AC3E}">
        <p14:creationId xmlns:p14="http://schemas.microsoft.com/office/powerpoint/2010/main" val="267540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53</a:t>
            </a:fld>
            <a:endParaRPr lang="cs-CZ" dirty="0"/>
          </a:p>
        </p:txBody>
      </p:sp>
    </p:spTree>
    <p:extLst>
      <p:ext uri="{BB962C8B-B14F-4D97-AF65-F5344CB8AC3E}">
        <p14:creationId xmlns:p14="http://schemas.microsoft.com/office/powerpoint/2010/main" val="60934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54</a:t>
            </a:fld>
            <a:endParaRPr lang="cs-CZ" dirty="0"/>
          </a:p>
        </p:txBody>
      </p:sp>
    </p:spTree>
    <p:extLst>
      <p:ext uri="{BB962C8B-B14F-4D97-AF65-F5344CB8AC3E}">
        <p14:creationId xmlns:p14="http://schemas.microsoft.com/office/powerpoint/2010/main" val="1958929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55</a:t>
            </a:fld>
            <a:endParaRPr lang="cs-CZ" dirty="0"/>
          </a:p>
        </p:txBody>
      </p:sp>
    </p:spTree>
    <p:extLst>
      <p:ext uri="{BB962C8B-B14F-4D97-AF65-F5344CB8AC3E}">
        <p14:creationId xmlns:p14="http://schemas.microsoft.com/office/powerpoint/2010/main" val="874899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57</a:t>
            </a:fld>
            <a:endParaRPr lang="cs-CZ" dirty="0"/>
          </a:p>
        </p:txBody>
      </p:sp>
    </p:spTree>
    <p:extLst>
      <p:ext uri="{BB962C8B-B14F-4D97-AF65-F5344CB8AC3E}">
        <p14:creationId xmlns:p14="http://schemas.microsoft.com/office/powerpoint/2010/main" val="41981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a:t>
            </a:fld>
            <a:endParaRPr lang="cs-CZ"/>
          </a:p>
        </p:txBody>
      </p:sp>
    </p:spTree>
    <p:extLst>
      <p:ext uri="{BB962C8B-B14F-4D97-AF65-F5344CB8AC3E}">
        <p14:creationId xmlns:p14="http://schemas.microsoft.com/office/powerpoint/2010/main" val="402713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6</a:t>
            </a:fld>
            <a:endParaRPr lang="cs-CZ" dirty="0"/>
          </a:p>
        </p:txBody>
      </p:sp>
    </p:spTree>
    <p:extLst>
      <p:ext uri="{BB962C8B-B14F-4D97-AF65-F5344CB8AC3E}">
        <p14:creationId xmlns:p14="http://schemas.microsoft.com/office/powerpoint/2010/main" val="313585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9</a:t>
            </a:fld>
            <a:endParaRPr lang="cs-CZ" dirty="0"/>
          </a:p>
        </p:txBody>
      </p:sp>
    </p:spTree>
    <p:extLst>
      <p:ext uri="{BB962C8B-B14F-4D97-AF65-F5344CB8AC3E}">
        <p14:creationId xmlns:p14="http://schemas.microsoft.com/office/powerpoint/2010/main" val="392486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10</a:t>
            </a:fld>
            <a:endParaRPr lang="cs-CZ" dirty="0"/>
          </a:p>
        </p:txBody>
      </p:sp>
    </p:spTree>
    <p:extLst>
      <p:ext uri="{BB962C8B-B14F-4D97-AF65-F5344CB8AC3E}">
        <p14:creationId xmlns:p14="http://schemas.microsoft.com/office/powerpoint/2010/main" val="235605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Podpora se může zaměřit také na psychologickou pomoc, právní a finanční poradenství zaměřené na životní situaci.</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14</a:t>
            </a:fld>
            <a:endParaRPr lang="cs-CZ" dirty="0"/>
          </a:p>
        </p:txBody>
      </p:sp>
    </p:spTree>
    <p:extLst>
      <p:ext uri="{BB962C8B-B14F-4D97-AF65-F5344CB8AC3E}">
        <p14:creationId xmlns:p14="http://schemas.microsoft.com/office/powerpoint/2010/main" val="378488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zapojení dětí do volnočasových aktivit/animačních programů, podpora ohrožených rodin, podpora ohrožených dětí bez rodin, podpora neškolených teenagerů a mladých dospělých, podpora mentoringu a využití vrstevníků nebo dobrovolníků, vyhledávání a oslovování cizinců prostřednictvím terénní sociální práce (</a:t>
            </a:r>
            <a:r>
              <a:rPr lang="cs-CZ" dirty="0" err="1"/>
              <a:t>streetwork</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t>15</a:t>
            </a:fld>
            <a:endParaRPr lang="cs-CZ" dirty="0"/>
          </a:p>
        </p:txBody>
      </p:sp>
    </p:spTree>
    <p:extLst>
      <p:ext uri="{BB962C8B-B14F-4D97-AF65-F5344CB8AC3E}">
        <p14:creationId xmlns:p14="http://schemas.microsoft.com/office/powerpoint/2010/main" val="93670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1">
            <a:spLocks noChangeArrowheads="1"/>
          </p:cNvSpPr>
          <p:nvPr userDrawn="1"/>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FFFFFF"/>
                </a:solidFill>
                <a:effectLst/>
                <a:latin typeface="Trebuchet MS" panose="020B0603020202020204" pitchFamily="34" charset="0"/>
              </a:rPr>
              <a:t>Operační program </a:t>
            </a:r>
            <a:r>
              <a:rPr kumimoji="0" lang="cs-CZ" altLang="cs-CZ" sz="1800" b="0" i="0" u="none" strike="noStrike" cap="none" normalizeH="0" baseline="0" dirty="0">
                <a:ln>
                  <a:noFill/>
                </a:ln>
                <a:solidFill>
                  <a:srgbClr val="5FBBF5"/>
                </a:solidFill>
                <a:effectLst/>
                <a:latin typeface="Trebuchet MS" panose="020B0603020202020204" pitchFamily="34" charset="0"/>
              </a:rPr>
              <a:t>Zaměstnanost plus</a:t>
            </a:r>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1"/>
        </p:nvGrpSpPr>
        <p:grpSpPr>
          <a:xfrm>
            <a:off x="378869" y="1119982"/>
            <a:ext cx="8352928" cy="22642"/>
            <a:chOff x="378869" y="1119982"/>
            <a:chExt cx="8352928" cy="22642"/>
          </a:xfrm>
        </p:grpSpPr>
        <p:cxnSp>
          <p:nvCxnSpPr>
            <p:cNvPr id="18" name="Přímá spojnice 17"/>
            <p:cNvCxnSpPr>
              <a:cxnSpLocks/>
            </p:cNvCxnSpPr>
            <p:nvPr userDrawn="1"/>
          </p:nvCxnSpPr>
          <p:spPr>
            <a:xfrm flipV="1">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1"/>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0907" y="548643"/>
            <a:ext cx="5609243" cy="3415999"/>
          </a:xfrm>
        </p:spPr>
        <p:txBody>
          <a:bodyPr lIns="0" tIns="0" rIns="0" bIns="0" anchor="t">
            <a:noAutofit/>
          </a:bodyPr>
          <a:lstStyle>
            <a:lvl1pPr algn="l">
              <a:lnSpc>
                <a:spcPct val="100000"/>
              </a:lnSpc>
              <a:defRPr sz="405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90906" y="4079854"/>
            <a:ext cx="5609243" cy="1431947"/>
          </a:xfrm>
        </p:spPr>
        <p:txBody>
          <a:bodyPr lIns="0" tIns="0" rIns="0" bIns="0" anchor="b">
            <a:noAutofit/>
          </a:bodyPr>
          <a:lstStyle>
            <a:lvl1pPr marL="0" indent="0" algn="l">
              <a:lnSpc>
                <a:spcPct val="100000"/>
              </a:lnSpc>
              <a:spcBef>
                <a:spcPts val="0"/>
              </a:spcBef>
              <a:buNone/>
              <a:defRPr sz="1800" baseline="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Content Placeholder 13">
            <a:extLst>
              <a:ext uri="{FF2B5EF4-FFF2-40B4-BE49-F238E27FC236}">
                <a16:creationId xmlns:a16="http://schemas.microsoft.com/office/drawing/2014/main" id="{124F891E-404B-F131-1FD2-DA5254520536}"/>
              </a:ext>
            </a:extLst>
          </p:cNvPr>
          <p:cNvSpPr>
            <a:spLocks noGrp="1"/>
          </p:cNvSpPr>
          <p:nvPr>
            <p:ph sz="quarter" idx="13" hasCustomPrompt="1"/>
          </p:nvPr>
        </p:nvSpPr>
        <p:spPr>
          <a:xfrm>
            <a:off x="390906" y="5730242"/>
            <a:ext cx="1752600" cy="355600"/>
          </a:xfrm>
        </p:spPr>
        <p:txBody>
          <a:bodyPr lIns="0" tIns="0" rIns="0" bIns="0" anchor="b">
            <a:noAutofit/>
          </a:bodyPr>
          <a:lstStyle>
            <a:lvl1pPr marL="0" indent="0">
              <a:spcBef>
                <a:spcPts val="0"/>
              </a:spcBef>
              <a:buNone/>
              <a:defRPr sz="1200" baseline="0"/>
            </a:lvl1pPr>
          </a:lstStyle>
          <a:p>
            <a:pPr lvl="0"/>
            <a:r>
              <a:rPr lang="en-US"/>
              <a:t>Presenter Name</a:t>
            </a:r>
          </a:p>
        </p:txBody>
      </p:sp>
      <p:sp>
        <p:nvSpPr>
          <p:cNvPr id="8" name="Freeform 10">
            <a:extLst>
              <a:ext uri="{FF2B5EF4-FFF2-40B4-BE49-F238E27FC236}">
                <a16:creationId xmlns:a16="http://schemas.microsoft.com/office/drawing/2014/main" id="{9B4524D4-F713-E563-D1A7-3E1DE52F19AE}"/>
              </a:ext>
              <a:ext uri="{C183D7F6-B498-43B3-948B-1728B52AA6E4}">
                <adec:decorative xmlns:adec="http://schemas.microsoft.com/office/drawing/2017/decorative" val="1"/>
              </a:ext>
            </a:extLst>
          </p:cNvPr>
          <p:cNvSpPr/>
          <p:nvPr userDrawn="1"/>
        </p:nvSpPr>
        <p:spPr>
          <a:xfrm>
            <a:off x="-431" y="6309358"/>
            <a:ext cx="1819662" cy="54864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9" name="Freeform 10">
            <a:extLst>
              <a:ext uri="{FF2B5EF4-FFF2-40B4-BE49-F238E27FC236}">
                <a16:creationId xmlns:a16="http://schemas.microsoft.com/office/drawing/2014/main" id="{51C6B34C-C370-8252-62D0-6F16022CD408}"/>
              </a:ext>
              <a:ext uri="{C183D7F6-B498-43B3-948B-1728B52AA6E4}">
                <adec:decorative xmlns:adec="http://schemas.microsoft.com/office/drawing/2017/decorative" val="1"/>
              </a:ext>
            </a:extLst>
          </p:cNvPr>
          <p:cNvSpPr/>
          <p:nvPr userDrawn="1"/>
        </p:nvSpPr>
        <p:spPr>
          <a:xfrm rot="5400000">
            <a:off x="-778215" y="2795520"/>
            <a:ext cx="1947336" cy="390906"/>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10">
            <a:extLst>
              <a:ext uri="{FF2B5EF4-FFF2-40B4-BE49-F238E27FC236}">
                <a16:creationId xmlns:a16="http://schemas.microsoft.com/office/drawing/2014/main" id="{DD46D46B-5E31-55A0-FC35-87A4FB3A17E5}"/>
              </a:ext>
              <a:ext uri="{C183D7F6-B498-43B3-948B-1728B52AA6E4}">
                <adec:decorative xmlns:adec="http://schemas.microsoft.com/office/drawing/2017/decorative" val="1"/>
              </a:ext>
            </a:extLst>
          </p:cNvPr>
          <p:cNvSpPr/>
          <p:nvPr userDrawn="1"/>
        </p:nvSpPr>
        <p:spPr>
          <a:xfrm rot="5400000">
            <a:off x="4439841" y="2153841"/>
            <a:ext cx="6858000" cy="255031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7" name="Date Placeholder 16">
            <a:extLst>
              <a:ext uri="{FF2B5EF4-FFF2-40B4-BE49-F238E27FC236}">
                <a16:creationId xmlns:a16="http://schemas.microsoft.com/office/drawing/2014/main" id="{98F28BAF-E9F6-4963-C7E4-899269566813}"/>
              </a:ext>
            </a:extLst>
          </p:cNvPr>
          <p:cNvSpPr>
            <a:spLocks noGrp="1"/>
          </p:cNvSpPr>
          <p:nvPr>
            <p:ph type="dt" sz="half" idx="14"/>
          </p:nvPr>
        </p:nvSpPr>
        <p:spPr/>
        <p:txBody>
          <a:bodyPr/>
          <a:lstStyle/>
          <a:p>
            <a:r>
              <a:rPr lang="en-US" altLang="zh-CN"/>
              <a:t>04/26/2025</a:t>
            </a:r>
          </a:p>
        </p:txBody>
      </p:sp>
      <p:sp>
        <p:nvSpPr>
          <p:cNvPr id="18" name="Footer Placeholder 17">
            <a:extLst>
              <a:ext uri="{FF2B5EF4-FFF2-40B4-BE49-F238E27FC236}">
                <a16:creationId xmlns:a16="http://schemas.microsoft.com/office/drawing/2014/main" id="{E22060AA-B148-12C6-E41B-250BD1D30C77}"/>
              </a:ext>
            </a:extLst>
          </p:cNvPr>
          <p:cNvSpPr>
            <a:spLocks noGrp="1"/>
          </p:cNvSpPr>
          <p:nvPr>
            <p:ph type="ftr" sz="quarter" idx="15"/>
          </p:nvPr>
        </p:nvSpPr>
        <p:spPr/>
        <p:txBody>
          <a:bodyPr/>
          <a:lstStyle/>
          <a:p>
            <a:r>
              <a:rPr lang="en-US" altLang="zh-CN"/>
              <a:t>Sample Footer Text</a:t>
            </a:r>
          </a:p>
        </p:txBody>
      </p:sp>
      <p:sp>
        <p:nvSpPr>
          <p:cNvPr id="19" name="Slide Number Placeholder 18">
            <a:extLst>
              <a:ext uri="{FF2B5EF4-FFF2-40B4-BE49-F238E27FC236}">
                <a16:creationId xmlns:a16="http://schemas.microsoft.com/office/drawing/2014/main" id="{C8551D27-1EFF-B9D0-5995-4DD0450BB7DC}"/>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564932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63507" y="854240"/>
            <a:ext cx="5907215" cy="3592629"/>
          </a:xfrm>
        </p:spPr>
        <p:txBody>
          <a:bodyPr lIns="0" tIns="0" rIns="0" bIns="0" anchor="b">
            <a:noAutofit/>
          </a:bodyPr>
          <a:lstStyle>
            <a:lvl1pPr algn="l">
              <a:lnSpc>
                <a:spcPct val="100000"/>
              </a:lnSpc>
              <a:defRPr sz="405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93776" y="4617138"/>
            <a:ext cx="5876945" cy="1313762"/>
          </a:xfrm>
        </p:spPr>
        <p:txBody>
          <a:bodyPr lIns="0" tIns="0" rIns="0" bIns="0" anchor="t">
            <a:noAutofit/>
          </a:bodyPr>
          <a:lstStyle>
            <a:lvl1pPr marL="0" indent="0" algn="l">
              <a:lnSpc>
                <a:spcPct val="100000"/>
              </a:lnSpc>
              <a:spcBef>
                <a:spcPts val="0"/>
              </a:spcBef>
              <a:buNone/>
              <a:defRPr sz="1800" baseline="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Content Placeholder 10">
            <a:extLst>
              <a:ext uri="{FF2B5EF4-FFF2-40B4-BE49-F238E27FC236}">
                <a16:creationId xmlns:a16="http://schemas.microsoft.com/office/drawing/2014/main" id="{BF866237-3EC3-0269-92E0-80E4D6E11C96}"/>
              </a:ext>
            </a:extLst>
          </p:cNvPr>
          <p:cNvSpPr>
            <a:spLocks noGrp="1"/>
          </p:cNvSpPr>
          <p:nvPr>
            <p:ph sz="quarter" idx="13" hasCustomPrompt="1"/>
          </p:nvPr>
        </p:nvSpPr>
        <p:spPr>
          <a:xfrm>
            <a:off x="492919" y="6076543"/>
            <a:ext cx="1616869" cy="305614"/>
          </a:xfrm>
        </p:spPr>
        <p:txBody>
          <a:bodyPr lIns="0" tIns="0" rIns="0" bIns="0" anchor="b">
            <a:noAutofit/>
          </a:bodyPr>
          <a:lstStyle>
            <a:lvl1pPr marL="0" indent="0">
              <a:spcBef>
                <a:spcPts val="0"/>
              </a:spcBef>
              <a:buNone/>
              <a:defRPr sz="1200"/>
            </a:lvl1pPr>
          </a:lstStyle>
          <a:p>
            <a:pPr lvl="0"/>
            <a:r>
              <a:rPr lang="en-US"/>
              <a:t>Presenter Name</a:t>
            </a:r>
          </a:p>
        </p:txBody>
      </p:sp>
      <p:sp>
        <p:nvSpPr>
          <p:cNvPr id="9" name="Freeform 10">
            <a:extLst>
              <a:ext uri="{FF2B5EF4-FFF2-40B4-BE49-F238E27FC236}">
                <a16:creationId xmlns:a16="http://schemas.microsoft.com/office/drawing/2014/main" id="{C97D63AA-10AF-817C-3FA8-C3C3CD7F0F84}"/>
              </a:ext>
              <a:ext uri="{C183D7F6-B498-43B3-948B-1728B52AA6E4}">
                <adec:decorative xmlns:adec="http://schemas.microsoft.com/office/drawing/2017/decorative" val="1"/>
              </a:ext>
            </a:extLst>
          </p:cNvPr>
          <p:cNvSpPr/>
          <p:nvPr userDrawn="1"/>
        </p:nvSpPr>
        <p:spPr>
          <a:xfrm rot="5400000">
            <a:off x="-741915" y="3241447"/>
            <a:ext cx="1947336" cy="463506"/>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0" name="Freeform 10">
            <a:extLst>
              <a:ext uri="{FF2B5EF4-FFF2-40B4-BE49-F238E27FC236}">
                <a16:creationId xmlns:a16="http://schemas.microsoft.com/office/drawing/2014/main" id="{40785FC4-EF47-6A5D-4541-E3290578319B}"/>
              </a:ext>
              <a:ext uri="{C183D7F6-B498-43B3-948B-1728B52AA6E4}">
                <adec:decorative xmlns:adec="http://schemas.microsoft.com/office/drawing/2017/decorative" val="1"/>
              </a:ext>
            </a:extLst>
          </p:cNvPr>
          <p:cNvSpPr/>
          <p:nvPr userDrawn="1"/>
        </p:nvSpPr>
        <p:spPr>
          <a:xfrm>
            <a:off x="0" y="0"/>
            <a:ext cx="1460502"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5">
            <a:extLst>
              <a:ext uri="{FF2B5EF4-FFF2-40B4-BE49-F238E27FC236}">
                <a16:creationId xmlns:a16="http://schemas.microsoft.com/office/drawing/2014/main" id="{D0429B91-8BA2-60E1-F6A1-5A2359A9BA50}"/>
              </a:ext>
              <a:ext uri="{C183D7F6-B498-43B3-948B-1728B52AA6E4}">
                <adec:decorative xmlns:adec="http://schemas.microsoft.com/office/drawing/2017/decorative" val="1"/>
              </a:ext>
            </a:extLst>
          </p:cNvPr>
          <p:cNvSpPr/>
          <p:nvPr userDrawn="1"/>
        </p:nvSpPr>
        <p:spPr>
          <a:xfrm>
            <a:off x="6593683" y="0"/>
            <a:ext cx="2550317"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9C161778-1D47-03FB-2618-74C2B6261BF3}"/>
              </a:ext>
            </a:extLst>
          </p:cNvPr>
          <p:cNvSpPr>
            <a:spLocks noGrp="1"/>
          </p:cNvSpPr>
          <p:nvPr>
            <p:ph type="dt" sz="half" idx="14"/>
          </p:nvPr>
        </p:nvSpPr>
        <p:spPr/>
        <p:txBody>
          <a:bodyPr/>
          <a:lstStyle/>
          <a:p>
            <a:r>
              <a:rPr lang="en-US" altLang="zh-CN"/>
              <a:t>04/26/2025</a:t>
            </a:r>
          </a:p>
        </p:txBody>
      </p:sp>
      <p:sp>
        <p:nvSpPr>
          <p:cNvPr id="12" name="Footer Placeholder 11">
            <a:extLst>
              <a:ext uri="{FF2B5EF4-FFF2-40B4-BE49-F238E27FC236}">
                <a16:creationId xmlns:a16="http://schemas.microsoft.com/office/drawing/2014/main" id="{CB1058D4-5B1B-F17E-835A-97462D0DF265}"/>
              </a:ext>
            </a:extLst>
          </p:cNvPr>
          <p:cNvSpPr>
            <a:spLocks noGrp="1"/>
          </p:cNvSpPr>
          <p:nvPr>
            <p:ph type="ftr" sz="quarter" idx="15"/>
          </p:nvPr>
        </p:nvSpPr>
        <p:spPr/>
        <p:txBody>
          <a:bodyPr/>
          <a:lstStyle/>
          <a:p>
            <a:r>
              <a:rPr lang="en-US" altLang="zh-CN"/>
              <a:t>Sample Footer Text</a:t>
            </a:r>
          </a:p>
        </p:txBody>
      </p:sp>
      <p:sp>
        <p:nvSpPr>
          <p:cNvPr id="13" name="Slide Number Placeholder 12">
            <a:extLst>
              <a:ext uri="{FF2B5EF4-FFF2-40B4-BE49-F238E27FC236}">
                <a16:creationId xmlns:a16="http://schemas.microsoft.com/office/drawing/2014/main" id="{6910C1ED-0F4E-7284-E1D0-5D5DCFA95E9D}"/>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245901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34579FB-0535-0E7B-EA0D-AE079FAFEE72}"/>
              </a:ext>
              <a:ext uri="{C183D7F6-B498-43B3-948B-1728B52AA6E4}">
                <adec:decorative xmlns:adec="http://schemas.microsoft.com/office/drawing/2017/decorative" val="1"/>
              </a:ext>
            </a:extLst>
          </p:cNvPr>
          <p:cNvSpPr/>
          <p:nvPr userDrawn="1"/>
        </p:nvSpPr>
        <p:spPr>
          <a:xfrm rot="16200000">
            <a:off x="3103036" y="817036"/>
            <a:ext cx="2937934" cy="9143994"/>
          </a:xfrm>
          <a:custGeom>
            <a:avLst/>
            <a:gdLst>
              <a:gd name="connsiteX0" fmla="*/ 2937934 w 2937934"/>
              <a:gd name="connsiteY0" fmla="*/ 0 h 12191992"/>
              <a:gd name="connsiteX1" fmla="*/ 2937934 w 2937934"/>
              <a:gd name="connsiteY1" fmla="*/ 12191992 h 12191992"/>
              <a:gd name="connsiteX2" fmla="*/ 0 w 2937934"/>
              <a:gd name="connsiteY2" fmla="*/ 12191992 h 12191992"/>
              <a:gd name="connsiteX3" fmla="*/ 0 w 2937934"/>
              <a:gd name="connsiteY3" fmla="*/ 0 h 12191992"/>
            </a:gdLst>
            <a:ahLst/>
            <a:cxnLst>
              <a:cxn ang="0">
                <a:pos x="connsiteX0" y="connsiteY0"/>
              </a:cxn>
              <a:cxn ang="0">
                <a:pos x="connsiteX1" y="connsiteY1"/>
              </a:cxn>
              <a:cxn ang="0">
                <a:pos x="connsiteX2" y="connsiteY2"/>
              </a:cxn>
              <a:cxn ang="0">
                <a:pos x="connsiteX3" y="connsiteY3"/>
              </a:cxn>
            </a:cxnLst>
            <a:rect l="l" t="t" r="r" b="b"/>
            <a:pathLst>
              <a:path w="2937934" h="12191992">
                <a:moveTo>
                  <a:pt x="2937934" y="0"/>
                </a:moveTo>
                <a:lnTo>
                  <a:pt x="2937934" y="12191992"/>
                </a:lnTo>
                <a:lnTo>
                  <a:pt x="0" y="12191992"/>
                </a:lnTo>
                <a:lnTo>
                  <a:pt x="0" y="0"/>
                </a:lnTo>
                <a:close/>
              </a:path>
            </a:pathLst>
          </a:custGeom>
          <a:solidFill>
            <a:schemeClr val="accent1"/>
          </a:solidFill>
        </p:spPr>
        <p:txBody>
          <a:bodyPr wrap="square">
            <a:noAutofit/>
          </a:bodyPr>
          <a:lstStyle/>
          <a:p>
            <a:endParaRPr lang="zh-CN" altLang="en-US" sz="1350"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85900" y="1140495"/>
            <a:ext cx="6172200" cy="2621154"/>
          </a:xfrm>
        </p:spPr>
        <p:txBody>
          <a:bodyPr lIns="0" tIns="0" rIns="0" bIns="0" anchor="b">
            <a:noAutofit/>
          </a:bodyPr>
          <a:lstStyle>
            <a:lvl1pPr algn="ctr">
              <a:lnSpc>
                <a:spcPct val="100000"/>
              </a:lnSpc>
              <a:defRPr sz="405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85901" y="4039648"/>
            <a:ext cx="6172200" cy="1414091"/>
          </a:xfrm>
        </p:spPr>
        <p:txBody>
          <a:bodyPr lIns="0" tIns="0" rIns="0" bIns="0">
            <a:noAutofit/>
          </a:bodyPr>
          <a:lstStyle>
            <a:lvl1pPr marL="0" indent="0" algn="ctr">
              <a:lnSpc>
                <a:spcPct val="100000"/>
              </a:lnSpc>
              <a:spcBef>
                <a:spcPts val="0"/>
              </a:spcBef>
              <a:buNone/>
              <a:defRPr sz="18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Content Placeholder 9">
            <a:extLst>
              <a:ext uri="{FF2B5EF4-FFF2-40B4-BE49-F238E27FC236}">
                <a16:creationId xmlns:a16="http://schemas.microsoft.com/office/drawing/2014/main" id="{EAA1B559-C04E-A343-2813-FE2DB1923DEE}"/>
              </a:ext>
            </a:extLst>
          </p:cNvPr>
          <p:cNvSpPr>
            <a:spLocks noGrp="1"/>
          </p:cNvSpPr>
          <p:nvPr>
            <p:ph sz="quarter" idx="13" hasCustomPrompt="1"/>
          </p:nvPr>
        </p:nvSpPr>
        <p:spPr>
          <a:xfrm>
            <a:off x="3410329" y="5587422"/>
            <a:ext cx="2323343" cy="426362"/>
          </a:xfrm>
        </p:spPr>
        <p:txBody>
          <a:bodyPr lIns="0" tIns="0" rIns="0" bIns="0" anchor="b">
            <a:noAutofit/>
          </a:bodyPr>
          <a:lstStyle>
            <a:lvl1pPr marL="0" indent="0" algn="ctr">
              <a:spcBef>
                <a:spcPts val="0"/>
              </a:spcBef>
              <a:buNone/>
              <a:defRPr sz="1200"/>
            </a:lvl1pPr>
          </a:lstStyle>
          <a:p>
            <a:pPr lvl="0"/>
            <a:r>
              <a:rPr lang="en-US"/>
              <a:t>Presenter Name</a:t>
            </a:r>
          </a:p>
        </p:txBody>
      </p:sp>
      <p:sp>
        <p:nvSpPr>
          <p:cNvPr id="12" name="Rectangle 11">
            <a:extLst>
              <a:ext uri="{FF2B5EF4-FFF2-40B4-BE49-F238E27FC236}">
                <a16:creationId xmlns:a16="http://schemas.microsoft.com/office/drawing/2014/main" id="{011A2608-63F3-731E-0A43-0E240CF5A8CC}"/>
              </a:ext>
              <a:ext uri="{C183D7F6-B498-43B3-948B-1728B52AA6E4}">
                <adec:decorative xmlns:adec="http://schemas.microsoft.com/office/drawing/2017/decorative" val="1"/>
              </a:ext>
            </a:extLst>
          </p:cNvPr>
          <p:cNvSpPr/>
          <p:nvPr userDrawn="1"/>
        </p:nvSpPr>
        <p:spPr>
          <a:xfrm>
            <a:off x="8604000" y="3920066"/>
            <a:ext cx="54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CE3CE49A-81F4-962F-8DCE-0F4B9D705852}"/>
              </a:ext>
              <a:ext uri="{C183D7F6-B498-43B3-948B-1728B52AA6E4}">
                <adec:decorative xmlns:adec="http://schemas.microsoft.com/office/drawing/2017/decorative" val="1"/>
              </a:ext>
            </a:extLst>
          </p:cNvPr>
          <p:cNvSpPr/>
          <p:nvPr userDrawn="1"/>
        </p:nvSpPr>
        <p:spPr>
          <a:xfrm>
            <a:off x="8604000" y="3200066"/>
            <a:ext cx="540000" cy="72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4635E175-A34B-F1FE-C21F-0191BB1621CC}"/>
              </a:ext>
              <a:ext uri="{C183D7F6-B498-43B3-948B-1728B52AA6E4}">
                <adec:decorative xmlns:adec="http://schemas.microsoft.com/office/drawing/2017/decorative" val="1"/>
              </a:ext>
            </a:extLst>
          </p:cNvPr>
          <p:cNvSpPr/>
          <p:nvPr userDrawn="1"/>
        </p:nvSpPr>
        <p:spPr>
          <a:xfrm>
            <a:off x="0" y="449552"/>
            <a:ext cx="58674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A82B8042-5E77-A1E9-101E-5D1311F9F245}"/>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2A28161E-DF2B-A395-AB41-52FF8492D874}"/>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408483ED-35CC-1B95-31BE-C835B41D6161}"/>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3251072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id="{955E0A3A-BD31-2674-02EE-D5CC54C0DE61}"/>
              </a:ext>
              <a:ext uri="{C183D7F6-B498-43B3-948B-1728B52AA6E4}">
                <adec:decorative xmlns:adec="http://schemas.microsoft.com/office/drawing/2017/decorative" val="1"/>
              </a:ext>
            </a:extLst>
          </p:cNvPr>
          <p:cNvSpPr/>
          <p:nvPr userDrawn="1"/>
        </p:nvSpPr>
        <p:spPr>
          <a:xfrm>
            <a:off x="1" y="3428999"/>
            <a:ext cx="9144000" cy="197061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3774117"/>
            <a:ext cx="8595360" cy="1590543"/>
          </a:xfrm>
        </p:spPr>
        <p:txBody>
          <a:bodyPr lIns="0" tIns="0" rIns="0" bIns="0" anchor="t">
            <a:normAutofit/>
          </a:bodyPr>
          <a:lstStyle>
            <a:lvl1pPr algn="l">
              <a:defRPr sz="405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74320" y="5563402"/>
            <a:ext cx="8595360" cy="756965"/>
          </a:xfrm>
        </p:spPr>
        <p:txBody>
          <a:bodyPr lIns="0" tIns="0" rIns="0" bIns="0" anchor="t">
            <a:noAutofit/>
          </a:bodyPr>
          <a:lstStyle>
            <a:lvl1pPr marL="0" indent="0" algn="l">
              <a:lnSpc>
                <a:spcPct val="100000"/>
              </a:lnSpc>
              <a:spcBef>
                <a:spcPts val="0"/>
              </a:spcBef>
              <a:buNone/>
              <a:defRPr sz="1800" baseline="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Content Placeholder 16">
            <a:extLst>
              <a:ext uri="{FF2B5EF4-FFF2-40B4-BE49-F238E27FC236}">
                <a16:creationId xmlns:a16="http://schemas.microsoft.com/office/drawing/2014/main" id="{41794CE9-E819-5EF2-87AA-CD888A593FED}"/>
              </a:ext>
            </a:extLst>
          </p:cNvPr>
          <p:cNvSpPr>
            <a:spLocks noGrp="1"/>
          </p:cNvSpPr>
          <p:nvPr>
            <p:ph sz="quarter" idx="19" hasCustomPrompt="1"/>
          </p:nvPr>
        </p:nvSpPr>
        <p:spPr>
          <a:xfrm>
            <a:off x="6209264" y="6400800"/>
            <a:ext cx="2057400" cy="393700"/>
          </a:xfrm>
        </p:spPr>
        <p:txBody>
          <a:bodyPr lIns="0" tIns="0" rIns="0" bIns="0" anchor="b">
            <a:noAutofit/>
          </a:bodyPr>
          <a:lstStyle>
            <a:lvl1pPr marL="0" indent="0" algn="r">
              <a:spcBef>
                <a:spcPts val="0"/>
              </a:spcBef>
              <a:buNone/>
              <a:defRPr sz="1200"/>
            </a:lvl1pPr>
          </a:lstStyle>
          <a:p>
            <a:pPr lvl="0"/>
            <a:r>
              <a:rPr lang="en-US"/>
              <a:t>Presenter Name</a:t>
            </a:r>
          </a:p>
        </p:txBody>
      </p:sp>
      <p:sp>
        <p:nvSpPr>
          <p:cNvPr id="15" name="Picture Placeholder 14" descr="One tall building modern style black and white.">
            <a:extLst>
              <a:ext uri="{FF2B5EF4-FFF2-40B4-BE49-F238E27FC236}">
                <a16:creationId xmlns:a16="http://schemas.microsoft.com/office/drawing/2014/main" id="{6E7C4A80-E63C-3031-27DB-BBE012F41096}"/>
              </a:ext>
            </a:extLst>
          </p:cNvPr>
          <p:cNvSpPr>
            <a:spLocks noGrp="1"/>
          </p:cNvSpPr>
          <p:nvPr>
            <p:ph type="pic" sz="quarter" idx="18"/>
          </p:nvPr>
        </p:nvSpPr>
        <p:spPr>
          <a:xfrm>
            <a:off x="0" y="3"/>
            <a:ext cx="9144000" cy="3687377"/>
          </a:xfrm>
          <a:custGeom>
            <a:avLst/>
            <a:gdLst>
              <a:gd name="connsiteX0" fmla="*/ 0 w 12192000"/>
              <a:gd name="connsiteY0" fmla="*/ 0 h 3687377"/>
              <a:gd name="connsiteX1" fmla="*/ 12192000 w 12192000"/>
              <a:gd name="connsiteY1" fmla="*/ 0 h 3687377"/>
              <a:gd name="connsiteX2" fmla="*/ 12192000 w 12192000"/>
              <a:gd name="connsiteY2" fmla="*/ 444499 h 3687377"/>
              <a:gd name="connsiteX3" fmla="*/ 11425238 w 12192000"/>
              <a:gd name="connsiteY3" fmla="*/ 444499 h 3687377"/>
              <a:gd name="connsiteX4" fmla="*/ 11425238 w 12192000"/>
              <a:gd name="connsiteY4" fmla="*/ 2391835 h 3687377"/>
              <a:gd name="connsiteX5" fmla="*/ 12192000 w 12192000"/>
              <a:gd name="connsiteY5" fmla="*/ 2391835 h 3687377"/>
              <a:gd name="connsiteX6" fmla="*/ 12192000 w 12192000"/>
              <a:gd name="connsiteY6" fmla="*/ 3687377 h 3687377"/>
              <a:gd name="connsiteX7" fmla="*/ 2426216 w 12192000"/>
              <a:gd name="connsiteY7" fmla="*/ 3687377 h 3687377"/>
              <a:gd name="connsiteX8" fmla="*/ 2426216 w 12192000"/>
              <a:gd name="connsiteY8" fmla="*/ 2963477 h 3687377"/>
              <a:gd name="connsiteX9" fmla="*/ 0 w 12192000"/>
              <a:gd name="connsiteY9" fmla="*/ 2963477 h 3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687377">
                <a:moveTo>
                  <a:pt x="0" y="0"/>
                </a:moveTo>
                <a:lnTo>
                  <a:pt x="12192000" y="0"/>
                </a:lnTo>
                <a:lnTo>
                  <a:pt x="12192000" y="444499"/>
                </a:lnTo>
                <a:lnTo>
                  <a:pt x="11425238" y="444499"/>
                </a:lnTo>
                <a:lnTo>
                  <a:pt x="11425238" y="2391835"/>
                </a:lnTo>
                <a:lnTo>
                  <a:pt x="12192000" y="2391835"/>
                </a:lnTo>
                <a:lnTo>
                  <a:pt x="12192000" y="3687377"/>
                </a:lnTo>
                <a:lnTo>
                  <a:pt x="2426216" y="3687377"/>
                </a:lnTo>
                <a:lnTo>
                  <a:pt x="2426216" y="2963477"/>
                </a:lnTo>
                <a:lnTo>
                  <a:pt x="0" y="2963477"/>
                </a:lnTo>
                <a:close/>
              </a:path>
            </a:pathLst>
          </a:custGeom>
          <a:noFill/>
        </p:spPr>
        <p:txBody>
          <a:bodyPr wrap="square">
            <a:noAutofit/>
          </a:bodyPr>
          <a:lstStyle/>
          <a:p>
            <a:endParaRPr lang="en-US"/>
          </a:p>
        </p:txBody>
      </p:sp>
      <p:sp>
        <p:nvSpPr>
          <p:cNvPr id="5" name="Freeform 10">
            <a:extLst>
              <a:ext uri="{FF2B5EF4-FFF2-40B4-BE49-F238E27FC236}">
                <a16:creationId xmlns:a16="http://schemas.microsoft.com/office/drawing/2014/main" id="{264F984E-6A1B-A033-4FBC-3158758B9A20}"/>
              </a:ext>
              <a:ext uri="{C183D7F6-B498-43B3-948B-1728B52AA6E4}">
                <adec:decorative xmlns:adec="http://schemas.microsoft.com/office/drawing/2017/decorative" val="1"/>
              </a:ext>
            </a:extLst>
          </p:cNvPr>
          <p:cNvSpPr/>
          <p:nvPr userDrawn="1"/>
        </p:nvSpPr>
        <p:spPr>
          <a:xfrm>
            <a:off x="0" y="2963479"/>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3" name="Freeform 10">
            <a:extLst>
              <a:ext uri="{FF2B5EF4-FFF2-40B4-BE49-F238E27FC236}">
                <a16:creationId xmlns:a16="http://schemas.microsoft.com/office/drawing/2014/main" id="{038D67BC-3BCF-76A8-9BF0-60648407292D}"/>
              </a:ext>
              <a:ext uri="{C183D7F6-B498-43B3-948B-1728B52AA6E4}">
                <adec:decorative xmlns:adec="http://schemas.microsoft.com/office/drawing/2017/decorative" val="1"/>
              </a:ext>
            </a:extLst>
          </p:cNvPr>
          <p:cNvSpPr/>
          <p:nvPr userDrawn="1"/>
        </p:nvSpPr>
        <p:spPr>
          <a:xfrm rot="5400000">
            <a:off x="7846301" y="1110221"/>
            <a:ext cx="2020327" cy="57507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E959C312-642F-DE98-976D-2DBE2EAC42E6}"/>
              </a:ext>
            </a:extLst>
          </p:cNvPr>
          <p:cNvSpPr>
            <a:spLocks noGrp="1"/>
          </p:cNvSpPr>
          <p:nvPr>
            <p:ph type="dt" sz="half" idx="20"/>
          </p:nvPr>
        </p:nvSpPr>
        <p:spPr/>
        <p:txBody>
          <a:bodyPr/>
          <a:lstStyle/>
          <a:p>
            <a:r>
              <a:rPr lang="en-US" altLang="zh-CN"/>
              <a:t>04/26/2025</a:t>
            </a:r>
          </a:p>
        </p:txBody>
      </p:sp>
      <p:sp>
        <p:nvSpPr>
          <p:cNvPr id="6" name="Footer Placeholder 5">
            <a:extLst>
              <a:ext uri="{FF2B5EF4-FFF2-40B4-BE49-F238E27FC236}">
                <a16:creationId xmlns:a16="http://schemas.microsoft.com/office/drawing/2014/main" id="{420AEAA7-DE9F-17B8-3F1D-002EC04537B6}"/>
              </a:ext>
            </a:extLst>
          </p:cNvPr>
          <p:cNvSpPr>
            <a:spLocks noGrp="1"/>
          </p:cNvSpPr>
          <p:nvPr>
            <p:ph type="ftr" sz="quarter" idx="2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0CA17B79-A16A-9D34-8092-50AE53A616D3}"/>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579373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96624185-F7D1-FA60-1A95-7A114118DB86}"/>
              </a:ext>
              <a:ext uri="{C183D7F6-B498-43B3-948B-1728B52AA6E4}">
                <adec:decorative xmlns:adec="http://schemas.microsoft.com/office/drawing/2017/decorative" val="1"/>
              </a:ext>
            </a:extLst>
          </p:cNvPr>
          <p:cNvSpPr/>
          <p:nvPr userDrawn="1"/>
        </p:nvSpPr>
        <p:spPr>
          <a:xfrm>
            <a:off x="2905170" y="1"/>
            <a:ext cx="6238831" cy="319193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794743" y="285072"/>
            <a:ext cx="4853195" cy="3606209"/>
          </a:xfrm>
        </p:spPr>
        <p:txBody>
          <a:bodyPr lIns="0" tIns="0" rIns="0" bIns="0" anchor="b">
            <a:noAutofit/>
          </a:bodyPr>
          <a:lstStyle>
            <a:lvl1pPr algn="l">
              <a:defRPr sz="405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794743" y="4226560"/>
            <a:ext cx="4853195" cy="1493520"/>
          </a:xfrm>
        </p:spPr>
        <p:txBody>
          <a:bodyPr lIns="0" tIns="0" rIns="0" bIns="0" anchor="t">
            <a:noAutofit/>
          </a:bodyPr>
          <a:lstStyle>
            <a:lvl1pPr marL="0" indent="0" algn="l">
              <a:lnSpc>
                <a:spcPct val="100000"/>
              </a:lnSpc>
              <a:spcBef>
                <a:spcPts val="0"/>
              </a:spcBef>
              <a:buNone/>
              <a:defRPr sz="18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0" name="Picture Placeholder 19" descr="One tall building modern style black and white.">
            <a:extLst>
              <a:ext uri="{FF2B5EF4-FFF2-40B4-BE49-F238E27FC236}">
                <a16:creationId xmlns:a16="http://schemas.microsoft.com/office/drawing/2014/main" id="{B5F970DC-4D95-E856-C011-166EE410B02B}"/>
              </a:ext>
              <a:ext uri="{C183D7F6-B498-43B3-948B-1728B52AA6E4}">
                <adec:decorative xmlns:adec="http://schemas.microsoft.com/office/drawing/2017/decorative" val="0"/>
              </a:ext>
            </a:extLst>
          </p:cNvPr>
          <p:cNvSpPr>
            <a:spLocks noGrp="1"/>
          </p:cNvSpPr>
          <p:nvPr>
            <p:ph type="pic" sz="quarter" idx="17"/>
          </p:nvPr>
        </p:nvSpPr>
        <p:spPr>
          <a:xfrm>
            <a:off x="1" y="3"/>
            <a:ext cx="3503471"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a:p>
        </p:txBody>
      </p:sp>
      <p:sp>
        <p:nvSpPr>
          <p:cNvPr id="14" name="Text Placeholder 13">
            <a:extLst>
              <a:ext uri="{FF2B5EF4-FFF2-40B4-BE49-F238E27FC236}">
                <a16:creationId xmlns:a16="http://schemas.microsoft.com/office/drawing/2014/main" id="{840ED42D-2092-EE19-1040-6CA890C1AA68}"/>
              </a:ext>
            </a:extLst>
          </p:cNvPr>
          <p:cNvSpPr>
            <a:spLocks noGrp="1"/>
          </p:cNvSpPr>
          <p:nvPr>
            <p:ph type="body" sz="quarter" idx="15" hasCustomPrompt="1"/>
          </p:nvPr>
        </p:nvSpPr>
        <p:spPr>
          <a:xfrm>
            <a:off x="3794744" y="6089333"/>
            <a:ext cx="1587103" cy="292994"/>
          </a:xfrm>
        </p:spPr>
        <p:txBody>
          <a:bodyPr lIns="0" tIns="0" rIns="0" bIns="0" anchor="b">
            <a:noAutofit/>
          </a:bodyPr>
          <a:lstStyle>
            <a:lvl1pPr marL="0" indent="0">
              <a:buNone/>
              <a:defRPr sz="1200" baseline="0"/>
            </a:lvl1pPr>
          </a:lstStyle>
          <a:p>
            <a:pPr lvl="0"/>
            <a:r>
              <a:rPr lang="en-US" altLang="zh-CN"/>
              <a:t>Presenter Name</a:t>
            </a:r>
            <a:endParaRPr lang="en-US"/>
          </a:p>
        </p:txBody>
      </p:sp>
      <p:sp>
        <p:nvSpPr>
          <p:cNvPr id="22" name="Rectangle 21">
            <a:extLst>
              <a:ext uri="{FF2B5EF4-FFF2-40B4-BE49-F238E27FC236}">
                <a16:creationId xmlns:a16="http://schemas.microsoft.com/office/drawing/2014/main" id="{19E11187-86CB-6B4B-4F55-B8E4A09946F8}"/>
              </a:ext>
              <a:ext uri="{C183D7F6-B498-43B3-948B-1728B52AA6E4}">
                <adec:decorative xmlns:adec="http://schemas.microsoft.com/office/drawing/2017/decorative" val="1"/>
              </a:ext>
            </a:extLst>
          </p:cNvPr>
          <p:cNvSpPr/>
          <p:nvPr userDrawn="1"/>
        </p:nvSpPr>
        <p:spPr>
          <a:xfrm rot="5400000">
            <a:off x="541655" y="5574665"/>
            <a:ext cx="741680" cy="1824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1CC8F2F8-2E90-744F-370E-A1F3349F998B}"/>
              </a:ext>
              <a:ext uri="{C183D7F6-B498-43B3-948B-1728B52AA6E4}">
                <adec:decorative xmlns:adec="http://schemas.microsoft.com/office/drawing/2017/decorative" val="1"/>
              </a:ext>
            </a:extLst>
          </p:cNvPr>
          <p:cNvSpPr/>
          <p:nvPr userDrawn="1"/>
        </p:nvSpPr>
        <p:spPr>
          <a:xfrm>
            <a:off x="0" y="1706880"/>
            <a:ext cx="58674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86A018F5-6938-C956-A700-3FB7BD456C92}"/>
              </a:ext>
            </a:extLst>
          </p:cNvPr>
          <p:cNvSpPr>
            <a:spLocks noGrp="1"/>
          </p:cNvSpPr>
          <p:nvPr>
            <p:ph type="dt" sz="half" idx="18"/>
          </p:nvPr>
        </p:nvSpPr>
        <p:spPr/>
        <p:txBody>
          <a:bodyPr/>
          <a:lstStyle/>
          <a:p>
            <a:r>
              <a:rPr lang="en-US" altLang="zh-CN"/>
              <a:t>04/26/2025</a:t>
            </a:r>
          </a:p>
        </p:txBody>
      </p:sp>
      <p:sp>
        <p:nvSpPr>
          <p:cNvPr id="5" name="Footer Placeholder 4">
            <a:extLst>
              <a:ext uri="{FF2B5EF4-FFF2-40B4-BE49-F238E27FC236}">
                <a16:creationId xmlns:a16="http://schemas.microsoft.com/office/drawing/2014/main" id="{998B0C64-77F2-ABAA-2AE0-EAC05A006C94}"/>
              </a:ext>
            </a:extLst>
          </p:cNvPr>
          <p:cNvSpPr>
            <a:spLocks noGrp="1"/>
          </p:cNvSpPr>
          <p:nvPr>
            <p:ph type="ftr" sz="quarter" idx="19"/>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515ABAF6-FA89-36E3-9418-68410C90775E}"/>
              </a:ext>
            </a:extLst>
          </p:cNvPr>
          <p:cNvSpPr>
            <a:spLocks noGrp="1"/>
          </p:cNvSpPr>
          <p:nvPr>
            <p:ph type="sldNum" sz="half" idx="20"/>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6491179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80DD8D16-D0C7-F3D2-48A8-A579B2B2891D}"/>
              </a:ext>
              <a:ext uri="{C183D7F6-B498-43B3-948B-1728B52AA6E4}">
                <adec:decorative xmlns:adec="http://schemas.microsoft.com/office/drawing/2017/decorative" val="1"/>
              </a:ext>
            </a:extLst>
          </p:cNvPr>
          <p:cNvSpPr/>
          <p:nvPr userDrawn="1"/>
        </p:nvSpPr>
        <p:spPr>
          <a:xfrm>
            <a:off x="0" y="0"/>
            <a:ext cx="6238831" cy="402531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285072"/>
            <a:ext cx="5131118" cy="3606209"/>
          </a:xfrm>
        </p:spPr>
        <p:txBody>
          <a:bodyPr lIns="0" tIns="0" rIns="0" bIns="0" anchor="b">
            <a:noAutofit/>
          </a:bodyPr>
          <a:lstStyle>
            <a:lvl1pPr algn="l">
              <a:defRPr sz="405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74320" y="4226560"/>
            <a:ext cx="5131118" cy="1482090"/>
          </a:xfrm>
        </p:spPr>
        <p:txBody>
          <a:bodyPr lIns="0" tIns="0" rIns="0" bIns="0" anchor="t">
            <a:noAutofit/>
          </a:bodyPr>
          <a:lstStyle>
            <a:lvl1pPr marL="0" indent="0" algn="l">
              <a:lnSpc>
                <a:spcPct val="100000"/>
              </a:lnSpc>
              <a:spcBef>
                <a:spcPts val="0"/>
              </a:spcBef>
              <a:buNone/>
              <a:defRPr sz="18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8" name="Content Placeholder 17">
            <a:extLst>
              <a:ext uri="{FF2B5EF4-FFF2-40B4-BE49-F238E27FC236}">
                <a16:creationId xmlns:a16="http://schemas.microsoft.com/office/drawing/2014/main" id="{96033C09-8FAE-F082-7CC9-7A1AC41094D2}"/>
              </a:ext>
            </a:extLst>
          </p:cNvPr>
          <p:cNvSpPr>
            <a:spLocks noGrp="1"/>
          </p:cNvSpPr>
          <p:nvPr>
            <p:ph sz="quarter" idx="18" hasCustomPrompt="1"/>
          </p:nvPr>
        </p:nvSpPr>
        <p:spPr>
          <a:xfrm>
            <a:off x="274320" y="5990749"/>
            <a:ext cx="1931194" cy="251143"/>
          </a:xfrm>
        </p:spPr>
        <p:txBody>
          <a:bodyPr lIns="0" tIns="0" rIns="0" bIns="0" anchor="b">
            <a:noAutofit/>
          </a:bodyPr>
          <a:lstStyle>
            <a:lvl1pPr marL="0" indent="0">
              <a:spcBef>
                <a:spcPts val="0"/>
              </a:spcBef>
              <a:buNone/>
              <a:defRPr sz="1200"/>
            </a:lvl1pPr>
          </a:lstStyle>
          <a:p>
            <a:pPr lvl="0"/>
            <a:r>
              <a:rPr lang="en-US"/>
              <a:t>Presenter Name</a:t>
            </a:r>
          </a:p>
        </p:txBody>
      </p:sp>
      <p:sp>
        <p:nvSpPr>
          <p:cNvPr id="4" name="Picture Placeholder 19" descr="One tall building modern style black and white.">
            <a:extLst>
              <a:ext uri="{FF2B5EF4-FFF2-40B4-BE49-F238E27FC236}">
                <a16:creationId xmlns:a16="http://schemas.microsoft.com/office/drawing/2014/main" id="{F7F5830D-261D-69B1-C97B-FDEBA7981C10}"/>
              </a:ext>
              <a:ext uri="{C183D7F6-B498-43B3-948B-1728B52AA6E4}">
                <adec:decorative xmlns:adec="http://schemas.microsoft.com/office/drawing/2017/decorative" val="0"/>
              </a:ext>
            </a:extLst>
          </p:cNvPr>
          <p:cNvSpPr>
            <a:spLocks noGrp="1"/>
          </p:cNvSpPr>
          <p:nvPr>
            <p:ph type="pic" sz="quarter" idx="17"/>
          </p:nvPr>
        </p:nvSpPr>
        <p:spPr>
          <a:xfrm flipH="1">
            <a:off x="5640529" y="3"/>
            <a:ext cx="3503471"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a:p>
        </p:txBody>
      </p:sp>
      <p:sp>
        <p:nvSpPr>
          <p:cNvPr id="14" name="Rectangle 13">
            <a:extLst>
              <a:ext uri="{FF2B5EF4-FFF2-40B4-BE49-F238E27FC236}">
                <a16:creationId xmlns:a16="http://schemas.microsoft.com/office/drawing/2014/main" id="{8058F6DB-3386-E235-75C0-20558DA7F9A7}"/>
              </a:ext>
              <a:ext uri="{C183D7F6-B498-43B3-948B-1728B52AA6E4}">
                <adec:decorative xmlns:adec="http://schemas.microsoft.com/office/drawing/2017/decorative" val="1"/>
              </a:ext>
            </a:extLst>
          </p:cNvPr>
          <p:cNvSpPr/>
          <p:nvPr userDrawn="1"/>
        </p:nvSpPr>
        <p:spPr>
          <a:xfrm rot="5400000">
            <a:off x="7860665" y="5574665"/>
            <a:ext cx="741680" cy="1824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AFCF2573-CDFF-C67F-9717-D82E10440974}"/>
              </a:ext>
              <a:ext uri="{C183D7F6-B498-43B3-948B-1728B52AA6E4}">
                <adec:decorative xmlns:adec="http://schemas.microsoft.com/office/drawing/2017/decorative" val="1"/>
              </a:ext>
            </a:extLst>
          </p:cNvPr>
          <p:cNvSpPr/>
          <p:nvPr userDrawn="1"/>
        </p:nvSpPr>
        <p:spPr>
          <a:xfrm>
            <a:off x="8557260" y="1706880"/>
            <a:ext cx="58674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7">
            <a:extLst>
              <a:ext uri="{FF2B5EF4-FFF2-40B4-BE49-F238E27FC236}">
                <a16:creationId xmlns:a16="http://schemas.microsoft.com/office/drawing/2014/main" id="{630A6E7F-019D-AAF3-66DD-164C8903B379}"/>
              </a:ext>
            </a:extLst>
          </p:cNvPr>
          <p:cNvSpPr>
            <a:spLocks noGrp="1"/>
          </p:cNvSpPr>
          <p:nvPr>
            <p:ph type="dt" sz="half" idx="19"/>
          </p:nvPr>
        </p:nvSpPr>
        <p:spPr/>
        <p:txBody>
          <a:bodyPr/>
          <a:lstStyle/>
          <a:p>
            <a:r>
              <a:rPr lang="en-US" altLang="zh-CN"/>
              <a:t>04/26/2025</a:t>
            </a:r>
          </a:p>
        </p:txBody>
      </p:sp>
      <p:sp>
        <p:nvSpPr>
          <p:cNvPr id="9" name="Footer Placeholder 8">
            <a:extLst>
              <a:ext uri="{FF2B5EF4-FFF2-40B4-BE49-F238E27FC236}">
                <a16:creationId xmlns:a16="http://schemas.microsoft.com/office/drawing/2014/main" id="{468BF79F-F386-2FE8-A63D-939B3DBAE828}"/>
              </a:ext>
            </a:extLst>
          </p:cNvPr>
          <p:cNvSpPr>
            <a:spLocks noGrp="1"/>
          </p:cNvSpPr>
          <p:nvPr>
            <p:ph type="ftr" sz="quarter" idx="20"/>
          </p:nvPr>
        </p:nvSpPr>
        <p:spPr/>
        <p:txBody>
          <a:bodyPr/>
          <a:lstStyle/>
          <a:p>
            <a:r>
              <a:rPr lang="en-US" altLang="zh-CN"/>
              <a:t>Sample Footer Text</a:t>
            </a:r>
          </a:p>
        </p:txBody>
      </p:sp>
      <p:sp>
        <p:nvSpPr>
          <p:cNvPr id="11" name="Slide Number Placeholder 10">
            <a:extLst>
              <a:ext uri="{FF2B5EF4-FFF2-40B4-BE49-F238E27FC236}">
                <a16:creationId xmlns:a16="http://schemas.microsoft.com/office/drawing/2014/main" id="{EAF997D7-33AE-2BAA-B4B7-6740782D11B1}"/>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4329450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1">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105B0D-67F2-9812-52C4-70EF88F9FDD0}"/>
              </a:ext>
            </a:extLst>
          </p:cNvPr>
          <p:cNvSpPr>
            <a:spLocks noGrp="1"/>
          </p:cNvSpPr>
          <p:nvPr>
            <p:ph type="title"/>
          </p:nvPr>
        </p:nvSpPr>
        <p:spPr>
          <a:xfrm>
            <a:off x="492919" y="436419"/>
            <a:ext cx="4422254" cy="4512397"/>
          </a:xfrm>
        </p:spPr>
        <p:txBody>
          <a:bodyPr lIns="0" tIns="0" rIns="0" bIns="0">
            <a:noAutofit/>
          </a:bodyPr>
          <a:lstStyle>
            <a:lvl1pPr>
              <a:defRPr sz="4500" b="0" baseline="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DA114507-3B87-3C37-7F16-5679671A064B}"/>
              </a:ext>
            </a:extLst>
          </p:cNvPr>
          <p:cNvSpPr>
            <a:spLocks noGrp="1"/>
          </p:cNvSpPr>
          <p:nvPr>
            <p:ph type="body" sz="quarter" idx="17" hasCustomPrompt="1"/>
          </p:nvPr>
        </p:nvSpPr>
        <p:spPr>
          <a:xfrm>
            <a:off x="492919" y="5152864"/>
            <a:ext cx="4417370" cy="1268718"/>
          </a:xfrm>
        </p:spPr>
        <p:txBody>
          <a:bodyPr lIns="0" tIns="0" rIns="0" bIns="0">
            <a:noAutofit/>
          </a:bodyPr>
          <a:lstStyle>
            <a:lvl1pPr marL="0" indent="0">
              <a:lnSpc>
                <a:spcPct val="120000"/>
              </a:lnSpc>
              <a:spcBef>
                <a:spcPts val="0"/>
              </a:spcBef>
              <a:buNone/>
              <a:defRPr sz="1050" baseline="0">
                <a:solidFill>
                  <a:schemeClr val="tx1"/>
                </a:solidFill>
                <a:latin typeface="+mn-lt"/>
              </a:defRPr>
            </a:lvl1pPr>
          </a:lstStyle>
          <a:p>
            <a:pPr lvl="0"/>
            <a:r>
              <a:rPr lang="en-US" altLang="zh-CN"/>
              <a:t>Click</a:t>
            </a:r>
            <a:r>
              <a:rPr lang="zh-CN" altLang="en-US"/>
              <a:t> </a:t>
            </a:r>
            <a:r>
              <a:rPr lang="en-US" altLang="zh-CN"/>
              <a:t>to edit Master subtitle style</a:t>
            </a:r>
            <a:endParaRPr lang="zh-CN" altLang="en-US"/>
          </a:p>
        </p:txBody>
      </p:sp>
      <p:sp>
        <p:nvSpPr>
          <p:cNvPr id="7" name="Picture Placeholder 6" descr="Closeup on person wearing glasses.">
            <a:extLst>
              <a:ext uri="{FF2B5EF4-FFF2-40B4-BE49-F238E27FC236}">
                <a16:creationId xmlns:a16="http://schemas.microsoft.com/office/drawing/2014/main" id="{0C52EA65-FC43-25C0-960D-AB8027D2420A}"/>
              </a:ext>
              <a:ext uri="{C183D7F6-B498-43B3-948B-1728B52AA6E4}">
                <adec:decorative xmlns:adec="http://schemas.microsoft.com/office/drawing/2017/decorative" val="0"/>
              </a:ext>
            </a:extLst>
          </p:cNvPr>
          <p:cNvSpPr>
            <a:spLocks noGrp="1"/>
          </p:cNvSpPr>
          <p:nvPr>
            <p:ph type="pic" sz="quarter" idx="18"/>
          </p:nvPr>
        </p:nvSpPr>
        <p:spPr>
          <a:xfrm>
            <a:off x="5162897" y="669511"/>
            <a:ext cx="2926868"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3" name="Picture Placeholder 12" descr="One person clapping and smiling.">
            <a:extLst>
              <a:ext uri="{FF2B5EF4-FFF2-40B4-BE49-F238E27FC236}">
                <a16:creationId xmlns:a16="http://schemas.microsoft.com/office/drawing/2014/main" id="{60D97465-0A08-3AAC-3DDD-E6A85BBB6575}"/>
              </a:ext>
              <a:ext uri="{C183D7F6-B498-43B3-948B-1728B52AA6E4}">
                <adec:decorative xmlns:adec="http://schemas.microsoft.com/office/drawing/2017/decorative" val="0"/>
              </a:ext>
            </a:extLst>
          </p:cNvPr>
          <p:cNvSpPr>
            <a:spLocks noGrp="1"/>
          </p:cNvSpPr>
          <p:nvPr>
            <p:ph type="pic" sz="quarter" idx="19"/>
          </p:nvPr>
        </p:nvSpPr>
        <p:spPr>
          <a:xfrm>
            <a:off x="6789234" y="2833425"/>
            <a:ext cx="2354766"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24" name="Freeform: Shape 23">
            <a:extLst>
              <a:ext uri="{FF2B5EF4-FFF2-40B4-BE49-F238E27FC236}">
                <a16:creationId xmlns:a16="http://schemas.microsoft.com/office/drawing/2014/main" id="{05BD3FE9-403D-4D43-E51A-2A3EE4F13931}"/>
              </a:ext>
              <a:ext uri="{C183D7F6-B498-43B3-948B-1728B52AA6E4}">
                <adec:decorative xmlns:adec="http://schemas.microsoft.com/office/drawing/2017/decorative" val="1"/>
              </a:ext>
            </a:extLst>
          </p:cNvPr>
          <p:cNvSpPr/>
          <p:nvPr userDrawn="1"/>
        </p:nvSpPr>
        <p:spPr>
          <a:xfrm flipV="1">
            <a:off x="6462713" y="0"/>
            <a:ext cx="2681288"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350"/>
          </a:p>
        </p:txBody>
      </p:sp>
      <p:sp>
        <p:nvSpPr>
          <p:cNvPr id="25" name="Isosceles Triangle 3">
            <a:extLst>
              <a:ext uri="{FF2B5EF4-FFF2-40B4-BE49-F238E27FC236}">
                <a16:creationId xmlns:a16="http://schemas.microsoft.com/office/drawing/2014/main" id="{10D3FB60-F35E-34D2-31A5-29537BF7CB1B}"/>
              </a:ext>
              <a:ext uri="{C183D7F6-B498-43B3-948B-1728B52AA6E4}">
                <adec:decorative xmlns:adec="http://schemas.microsoft.com/office/drawing/2017/decorative" val="1"/>
              </a:ext>
            </a:extLst>
          </p:cNvPr>
          <p:cNvSpPr/>
          <p:nvPr userDrawn="1"/>
        </p:nvSpPr>
        <p:spPr>
          <a:xfrm flipH="1">
            <a:off x="5730669" y="3816350"/>
            <a:ext cx="2280449"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26" name="Freeform: Shape 25">
            <a:extLst>
              <a:ext uri="{FF2B5EF4-FFF2-40B4-BE49-F238E27FC236}">
                <a16:creationId xmlns:a16="http://schemas.microsoft.com/office/drawing/2014/main" id="{3CC41857-42BF-61F4-ABBF-1DC106908D40}"/>
              </a:ext>
              <a:ext uri="{C183D7F6-B498-43B3-948B-1728B52AA6E4}">
                <adec:decorative xmlns:adec="http://schemas.microsoft.com/office/drawing/2017/decorative" val="1"/>
              </a:ext>
            </a:extLst>
          </p:cNvPr>
          <p:cNvSpPr/>
          <p:nvPr userDrawn="1"/>
        </p:nvSpPr>
        <p:spPr>
          <a:xfrm rot="5400000" flipV="1">
            <a:off x="8361879" y="6075878"/>
            <a:ext cx="889873" cy="67437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350"/>
          </a:p>
        </p:txBody>
      </p:sp>
      <p:sp>
        <p:nvSpPr>
          <p:cNvPr id="2" name="Date Placeholder 1">
            <a:extLst>
              <a:ext uri="{FF2B5EF4-FFF2-40B4-BE49-F238E27FC236}">
                <a16:creationId xmlns:a16="http://schemas.microsoft.com/office/drawing/2014/main" id="{AEEED29B-54CB-26C0-4359-253529495A38}"/>
              </a:ext>
            </a:extLst>
          </p:cNvPr>
          <p:cNvSpPr>
            <a:spLocks noGrp="1"/>
          </p:cNvSpPr>
          <p:nvPr>
            <p:ph type="dt" sz="half" idx="20"/>
          </p:nvPr>
        </p:nvSpPr>
        <p:spPr/>
        <p:txBody>
          <a:bodyPr/>
          <a:lstStyle/>
          <a:p>
            <a:r>
              <a:rPr lang="en-US" altLang="zh-CN"/>
              <a:t>04/26/2025</a:t>
            </a:r>
          </a:p>
        </p:txBody>
      </p:sp>
      <p:sp>
        <p:nvSpPr>
          <p:cNvPr id="4" name="Footer Placeholder 3">
            <a:extLst>
              <a:ext uri="{FF2B5EF4-FFF2-40B4-BE49-F238E27FC236}">
                <a16:creationId xmlns:a16="http://schemas.microsoft.com/office/drawing/2014/main" id="{F20C3D6A-66EC-B96A-272D-8E814CAB564A}"/>
              </a:ext>
            </a:extLst>
          </p:cNvPr>
          <p:cNvSpPr>
            <a:spLocks noGrp="1"/>
          </p:cNvSpPr>
          <p:nvPr>
            <p:ph type="ftr" sz="quarter" idx="21"/>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831D61EB-A3CA-532A-94CE-BFB5EF2525A9}"/>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24489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36E9A-8E96-CD8C-7598-F87632CD81CF}"/>
              </a:ext>
            </a:extLst>
          </p:cNvPr>
          <p:cNvSpPr>
            <a:spLocks noGrp="1"/>
          </p:cNvSpPr>
          <p:nvPr>
            <p:ph type="ctrTitle"/>
          </p:nvPr>
        </p:nvSpPr>
        <p:spPr>
          <a:xfrm>
            <a:off x="4125103" y="359918"/>
            <a:ext cx="4682078" cy="4588897"/>
          </a:xfrm>
        </p:spPr>
        <p:txBody>
          <a:bodyPr lIns="0" tIns="0" rIns="0" bIns="0" anchor="b">
            <a:noAutofit/>
          </a:bodyPr>
          <a:lstStyle>
            <a:lvl1pPr algn="l">
              <a:lnSpc>
                <a:spcPct val="100000"/>
              </a:lnSpc>
              <a:defRPr sz="4500" b="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125103" y="5152864"/>
            <a:ext cx="4675220" cy="1268718"/>
          </a:xfrm>
        </p:spPr>
        <p:txBody>
          <a:bodyPr lIns="0" tIns="0" rIns="0" bIns="0" anchor="t">
            <a:noAutofit/>
          </a:bodyPr>
          <a:lstStyle>
            <a:lvl1pPr marL="0" indent="0" algn="l">
              <a:lnSpc>
                <a:spcPct val="100000"/>
              </a:lnSpc>
              <a:spcBef>
                <a:spcPts val="0"/>
              </a:spcBef>
              <a:buNone/>
              <a:defRPr sz="105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Picture Placeholder 6" descr="Closeup on person wearing glasses.">
            <a:extLst>
              <a:ext uri="{FF2B5EF4-FFF2-40B4-BE49-F238E27FC236}">
                <a16:creationId xmlns:a16="http://schemas.microsoft.com/office/drawing/2014/main" id="{82E72972-EE2B-F497-1D5C-258895385D72}"/>
              </a:ext>
              <a:ext uri="{C183D7F6-B498-43B3-948B-1728B52AA6E4}">
                <adec:decorative xmlns:adec="http://schemas.microsoft.com/office/drawing/2017/decorative" val="0"/>
              </a:ext>
            </a:extLst>
          </p:cNvPr>
          <p:cNvSpPr>
            <a:spLocks noGrp="1"/>
          </p:cNvSpPr>
          <p:nvPr>
            <p:ph type="pic" sz="quarter" idx="18"/>
          </p:nvPr>
        </p:nvSpPr>
        <p:spPr>
          <a:xfrm>
            <a:off x="1020556" y="634585"/>
            <a:ext cx="2926868"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0" name="Picture Placeholder 12" descr="One person clapping and smiling.">
            <a:extLst>
              <a:ext uri="{FF2B5EF4-FFF2-40B4-BE49-F238E27FC236}">
                <a16:creationId xmlns:a16="http://schemas.microsoft.com/office/drawing/2014/main" id="{B208AAAC-B842-3E72-F9B0-65241B8AEA16}"/>
              </a:ext>
              <a:ext uri="{C183D7F6-B498-43B3-948B-1728B52AA6E4}">
                <adec:decorative xmlns:adec="http://schemas.microsoft.com/office/drawing/2017/decorative" val="0"/>
              </a:ext>
            </a:extLst>
          </p:cNvPr>
          <p:cNvSpPr>
            <a:spLocks noGrp="1"/>
          </p:cNvSpPr>
          <p:nvPr>
            <p:ph type="pic" sz="quarter" idx="19"/>
          </p:nvPr>
        </p:nvSpPr>
        <p:spPr>
          <a:xfrm flipH="1">
            <a:off x="0" y="2788976"/>
            <a:ext cx="2354766"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12" name="Freeform: Shape 11">
            <a:extLst>
              <a:ext uri="{FF2B5EF4-FFF2-40B4-BE49-F238E27FC236}">
                <a16:creationId xmlns:a16="http://schemas.microsoft.com/office/drawing/2014/main" id="{ABEB5B2F-8E61-F43A-1D59-1F1F0DB377AF}"/>
              </a:ext>
              <a:ext uri="{C183D7F6-B498-43B3-948B-1728B52AA6E4}">
                <adec:decorative xmlns:adec="http://schemas.microsoft.com/office/drawing/2017/decorative" val="1"/>
              </a:ext>
            </a:extLst>
          </p:cNvPr>
          <p:cNvSpPr/>
          <p:nvPr userDrawn="1"/>
        </p:nvSpPr>
        <p:spPr>
          <a:xfrm rot="16200000" flipH="1" flipV="1">
            <a:off x="-107751" y="6075878"/>
            <a:ext cx="889873" cy="67437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350"/>
          </a:p>
        </p:txBody>
      </p:sp>
      <p:sp>
        <p:nvSpPr>
          <p:cNvPr id="17" name="Freeform: Shape 16">
            <a:extLst>
              <a:ext uri="{FF2B5EF4-FFF2-40B4-BE49-F238E27FC236}">
                <a16:creationId xmlns:a16="http://schemas.microsoft.com/office/drawing/2014/main" id="{C62A2476-1589-B9D9-5D0A-5553436AAA7F}"/>
              </a:ext>
              <a:ext uri="{C183D7F6-B498-43B3-948B-1728B52AA6E4}">
                <adec:decorative xmlns:adec="http://schemas.microsoft.com/office/drawing/2017/decorative" val="1"/>
              </a:ext>
            </a:extLst>
          </p:cNvPr>
          <p:cNvSpPr/>
          <p:nvPr userDrawn="1"/>
        </p:nvSpPr>
        <p:spPr>
          <a:xfrm flipH="1" flipV="1">
            <a:off x="1" y="0"/>
            <a:ext cx="2681288"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350"/>
          </a:p>
        </p:txBody>
      </p:sp>
      <p:sp>
        <p:nvSpPr>
          <p:cNvPr id="18" name="Isosceles Triangle 3">
            <a:extLst>
              <a:ext uri="{FF2B5EF4-FFF2-40B4-BE49-F238E27FC236}">
                <a16:creationId xmlns:a16="http://schemas.microsoft.com/office/drawing/2014/main" id="{964A9B18-35DE-8478-ED82-3451640D6BBD}"/>
              </a:ext>
              <a:ext uri="{C183D7F6-B498-43B3-948B-1728B52AA6E4}">
                <adec:decorative xmlns:adec="http://schemas.microsoft.com/office/drawing/2017/decorative" val="1"/>
              </a:ext>
            </a:extLst>
          </p:cNvPr>
          <p:cNvSpPr/>
          <p:nvPr userDrawn="1"/>
        </p:nvSpPr>
        <p:spPr>
          <a:xfrm>
            <a:off x="1020556" y="3816350"/>
            <a:ext cx="2280449"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2" name="Date Placeholder 1">
            <a:extLst>
              <a:ext uri="{FF2B5EF4-FFF2-40B4-BE49-F238E27FC236}">
                <a16:creationId xmlns:a16="http://schemas.microsoft.com/office/drawing/2014/main" id="{15793E1B-71D7-81F6-2EA3-143FFFB55604}"/>
              </a:ext>
            </a:extLst>
          </p:cNvPr>
          <p:cNvSpPr>
            <a:spLocks noGrp="1"/>
          </p:cNvSpPr>
          <p:nvPr>
            <p:ph type="dt" sz="half" idx="20"/>
          </p:nvPr>
        </p:nvSpPr>
        <p:spPr>
          <a:xfrm>
            <a:off x="337185" y="6527800"/>
            <a:ext cx="2057400" cy="266700"/>
          </a:xfrm>
        </p:spPr>
        <p:txBody>
          <a:bodyPr/>
          <a:lstStyle/>
          <a:p>
            <a:r>
              <a:rPr lang="en-US" altLang="zh-CN"/>
              <a:t>04/26/2025</a:t>
            </a:r>
          </a:p>
        </p:txBody>
      </p:sp>
      <p:sp>
        <p:nvSpPr>
          <p:cNvPr id="3" name="Footer Placeholder 2">
            <a:extLst>
              <a:ext uri="{FF2B5EF4-FFF2-40B4-BE49-F238E27FC236}">
                <a16:creationId xmlns:a16="http://schemas.microsoft.com/office/drawing/2014/main" id="{A89336AE-C792-931C-745B-768B83BAB61C}"/>
              </a:ext>
            </a:extLst>
          </p:cNvPr>
          <p:cNvSpPr>
            <a:spLocks noGrp="1"/>
          </p:cNvSpPr>
          <p:nvPr>
            <p:ph type="ftr" sz="quarter" idx="21"/>
          </p:nvPr>
        </p:nvSpPr>
        <p:spPr/>
        <p:txBody>
          <a:bodyPr/>
          <a:lstStyle/>
          <a:p>
            <a:r>
              <a:rPr lang="en-US" altLang="zh-CN"/>
              <a:t>Sample Footer Text</a:t>
            </a:r>
          </a:p>
        </p:txBody>
      </p:sp>
      <p:sp>
        <p:nvSpPr>
          <p:cNvPr id="4" name="Slide Number Placeholder 3">
            <a:extLst>
              <a:ext uri="{FF2B5EF4-FFF2-40B4-BE49-F238E27FC236}">
                <a16:creationId xmlns:a16="http://schemas.microsoft.com/office/drawing/2014/main" id="{6C93A66C-FF0F-B424-A72E-EB9BA06F2F06}"/>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995910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5963" y="534678"/>
            <a:ext cx="5172075" cy="3884923"/>
          </a:xfrm>
        </p:spPr>
        <p:txBody>
          <a:bodyPr lIns="0" tIns="0" rIns="0" bIns="0" anchor="b">
            <a:noAutofit/>
          </a:bodyPr>
          <a:lstStyle>
            <a:lvl1pPr algn="ctr">
              <a:defRPr sz="4050" b="0" baseline="0">
                <a:solidFill>
                  <a:schemeClr val="tx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985963" y="4660900"/>
            <a:ext cx="5172075" cy="1315008"/>
          </a:xfrm>
        </p:spPr>
        <p:txBody>
          <a:bodyPr lIns="0" tIns="0" rIns="0" bIns="0" anchor="t">
            <a:noAutofit/>
          </a:bodyPr>
          <a:lstStyle>
            <a:lvl1pPr marL="0" indent="0" algn="ctr">
              <a:lnSpc>
                <a:spcPct val="100000"/>
              </a:lnSpc>
              <a:spcBef>
                <a:spcPts val="0"/>
              </a:spcBef>
              <a:buNone/>
              <a:defRPr sz="105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0" name="Isosceles Triangle 3">
            <a:extLst>
              <a:ext uri="{FF2B5EF4-FFF2-40B4-BE49-F238E27FC236}">
                <a16:creationId xmlns:a16="http://schemas.microsoft.com/office/drawing/2014/main" id="{73C6A8A3-9676-1270-FE11-AFA86441A3D4}"/>
              </a:ext>
              <a:ext uri="{C183D7F6-B498-43B3-948B-1728B52AA6E4}">
                <adec:decorative xmlns:adec="http://schemas.microsoft.com/office/drawing/2017/decorative" val="1"/>
              </a:ext>
            </a:extLst>
          </p:cNvPr>
          <p:cNvSpPr/>
          <p:nvPr userDrawn="1"/>
        </p:nvSpPr>
        <p:spPr>
          <a:xfrm>
            <a:off x="6400800" y="3199136"/>
            <a:ext cx="2743200" cy="3658865"/>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4" name="Freeform: Shape 3">
            <a:extLst>
              <a:ext uri="{FF2B5EF4-FFF2-40B4-BE49-F238E27FC236}">
                <a16:creationId xmlns:a16="http://schemas.microsoft.com/office/drawing/2014/main" id="{98C2484B-7B39-764B-EB05-85CE011F8CA8}"/>
              </a:ext>
              <a:ext uri="{C183D7F6-B498-43B3-948B-1728B52AA6E4}">
                <adec:decorative xmlns:adec="http://schemas.microsoft.com/office/drawing/2017/decorative" val="1"/>
              </a:ext>
            </a:extLst>
          </p:cNvPr>
          <p:cNvSpPr/>
          <p:nvPr userDrawn="1"/>
        </p:nvSpPr>
        <p:spPr>
          <a:xfrm rot="16200000" flipH="1" flipV="1">
            <a:off x="-143060" y="5819592"/>
            <a:ext cx="1181469" cy="895349"/>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350"/>
          </a:p>
        </p:txBody>
      </p:sp>
      <p:sp>
        <p:nvSpPr>
          <p:cNvPr id="13" name="Freeform: Shape 12">
            <a:extLst>
              <a:ext uri="{FF2B5EF4-FFF2-40B4-BE49-F238E27FC236}">
                <a16:creationId xmlns:a16="http://schemas.microsoft.com/office/drawing/2014/main" id="{2FF2AAFB-B709-A48B-6919-72E9012D8716}"/>
              </a:ext>
              <a:ext uri="{C183D7F6-B498-43B3-948B-1728B52AA6E4}">
                <adec:decorative xmlns:adec="http://schemas.microsoft.com/office/drawing/2017/decorative" val="1"/>
              </a:ext>
            </a:extLst>
          </p:cNvPr>
          <p:cNvSpPr/>
          <p:nvPr userDrawn="1"/>
        </p:nvSpPr>
        <p:spPr>
          <a:xfrm rot="16200000" flipV="1">
            <a:off x="-355116" y="355113"/>
            <a:ext cx="2932731" cy="2222502"/>
          </a:xfrm>
          <a:custGeom>
            <a:avLst/>
            <a:gdLst>
              <a:gd name="connsiteX0" fmla="*/ 0 w 1577827"/>
              <a:gd name="connsiteY0" fmla="*/ 1594293 h 1594293"/>
              <a:gd name="connsiteX1" fmla="*/ 1577827 w 1577827"/>
              <a:gd name="connsiteY1" fmla="*/ 1594293 h 1594293"/>
              <a:gd name="connsiteX2" fmla="*/ 1577827 w 1577827"/>
              <a:gd name="connsiteY2" fmla="*/ 0 h 1594293"/>
            </a:gdLst>
            <a:ahLst/>
            <a:cxnLst>
              <a:cxn ang="0">
                <a:pos x="connsiteX0" y="connsiteY0"/>
              </a:cxn>
              <a:cxn ang="0">
                <a:pos x="connsiteX1" y="connsiteY1"/>
              </a:cxn>
              <a:cxn ang="0">
                <a:pos x="connsiteX2" y="connsiteY2"/>
              </a:cxn>
            </a:cxnLst>
            <a:rect l="l" t="t" r="r" b="b"/>
            <a:pathLst>
              <a:path w="1577827" h="1594293">
                <a:moveTo>
                  <a:pt x="0" y="1594293"/>
                </a:moveTo>
                <a:lnTo>
                  <a:pt x="1577827" y="1594293"/>
                </a:lnTo>
                <a:lnTo>
                  <a:pt x="157782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350"/>
          </a:p>
        </p:txBody>
      </p:sp>
      <p:sp>
        <p:nvSpPr>
          <p:cNvPr id="5" name="Date Placeholder 4">
            <a:extLst>
              <a:ext uri="{FF2B5EF4-FFF2-40B4-BE49-F238E27FC236}">
                <a16:creationId xmlns:a16="http://schemas.microsoft.com/office/drawing/2014/main" id="{F653269C-34B7-8793-B989-2AC815E500BB}"/>
              </a:ext>
            </a:extLst>
          </p:cNvPr>
          <p:cNvSpPr>
            <a:spLocks noGrp="1"/>
          </p:cNvSpPr>
          <p:nvPr>
            <p:ph type="dt" sz="half" idx="10"/>
          </p:nvPr>
        </p:nvSpPr>
        <p:spPr/>
        <p:txBody>
          <a:bodyPr/>
          <a:lstStyle/>
          <a:p>
            <a:r>
              <a:rPr lang="en-US" altLang="zh-CN"/>
              <a:t>04/26/2025</a:t>
            </a:r>
          </a:p>
        </p:txBody>
      </p:sp>
      <p:sp>
        <p:nvSpPr>
          <p:cNvPr id="6" name="Footer Placeholder 5">
            <a:extLst>
              <a:ext uri="{FF2B5EF4-FFF2-40B4-BE49-F238E27FC236}">
                <a16:creationId xmlns:a16="http://schemas.microsoft.com/office/drawing/2014/main" id="{641BAD6F-AF49-D89A-DB03-EAC0CD069E53}"/>
              </a:ext>
            </a:extLst>
          </p:cNvPr>
          <p:cNvSpPr>
            <a:spLocks noGrp="1"/>
          </p:cNvSpPr>
          <p:nvPr>
            <p:ph type="ftr" sz="quarter" idx="1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93D02BA7-4544-93C7-B907-D369FB7AD7B9}"/>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83426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7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3000" y="831919"/>
            <a:ext cx="7878000" cy="1554480"/>
          </a:xfrm>
        </p:spPr>
        <p:txBody>
          <a:bodyPr lIns="0" tIns="0" rIns="0" bIns="0" anchor="b">
            <a:noAutofit/>
          </a:bodyPr>
          <a:lstStyle>
            <a:lvl1pPr>
              <a:defRPr sz="2700" b="0" baseline="0"/>
            </a:lvl1pPr>
          </a:lstStyle>
          <a:p>
            <a:r>
              <a:rPr lang="en-US"/>
              <a:t>Click to edit Master title style</a:t>
            </a:r>
          </a:p>
        </p:txBody>
      </p:sp>
      <p:sp>
        <p:nvSpPr>
          <p:cNvPr id="40" name="Text Placeholder 39">
            <a:extLst>
              <a:ext uri="{FF2B5EF4-FFF2-40B4-BE49-F238E27FC236}">
                <a16:creationId xmlns:a16="http://schemas.microsoft.com/office/drawing/2014/main" id="{16A84503-533D-0FB4-1FFF-F99D94985FC8}"/>
              </a:ext>
            </a:extLst>
          </p:cNvPr>
          <p:cNvSpPr>
            <a:spLocks noGrp="1"/>
          </p:cNvSpPr>
          <p:nvPr>
            <p:ph type="body" sz="quarter" idx="27"/>
          </p:nvPr>
        </p:nvSpPr>
        <p:spPr>
          <a:xfrm>
            <a:off x="960835" y="2814135"/>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2" name="Text Placeholder 39">
            <a:extLst>
              <a:ext uri="{FF2B5EF4-FFF2-40B4-BE49-F238E27FC236}">
                <a16:creationId xmlns:a16="http://schemas.microsoft.com/office/drawing/2014/main" id="{E7AEEA39-69B3-E8AB-1B52-DEAF566D4571}"/>
              </a:ext>
            </a:extLst>
          </p:cNvPr>
          <p:cNvSpPr>
            <a:spLocks noGrp="1"/>
          </p:cNvSpPr>
          <p:nvPr>
            <p:ph type="body" sz="quarter" idx="29"/>
          </p:nvPr>
        </p:nvSpPr>
        <p:spPr>
          <a:xfrm>
            <a:off x="960835" y="3639663"/>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3" name="Text Placeholder 39">
            <a:extLst>
              <a:ext uri="{FF2B5EF4-FFF2-40B4-BE49-F238E27FC236}">
                <a16:creationId xmlns:a16="http://schemas.microsoft.com/office/drawing/2014/main" id="{5462FFAA-616F-1112-8D93-D1429CE2769E}"/>
              </a:ext>
            </a:extLst>
          </p:cNvPr>
          <p:cNvSpPr>
            <a:spLocks noGrp="1"/>
          </p:cNvSpPr>
          <p:nvPr>
            <p:ph type="body" sz="quarter" idx="30"/>
          </p:nvPr>
        </p:nvSpPr>
        <p:spPr>
          <a:xfrm>
            <a:off x="960835" y="4435367"/>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4" name="Text Placeholder 39">
            <a:extLst>
              <a:ext uri="{FF2B5EF4-FFF2-40B4-BE49-F238E27FC236}">
                <a16:creationId xmlns:a16="http://schemas.microsoft.com/office/drawing/2014/main" id="{F971441E-A861-BBA6-17CE-7CECD0DDCA6F}"/>
              </a:ext>
            </a:extLst>
          </p:cNvPr>
          <p:cNvSpPr>
            <a:spLocks noGrp="1"/>
          </p:cNvSpPr>
          <p:nvPr>
            <p:ph type="body" sz="quarter" idx="31"/>
          </p:nvPr>
        </p:nvSpPr>
        <p:spPr>
          <a:xfrm>
            <a:off x="960835" y="5256629"/>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1" name="Text Placeholder 39">
            <a:extLst>
              <a:ext uri="{FF2B5EF4-FFF2-40B4-BE49-F238E27FC236}">
                <a16:creationId xmlns:a16="http://schemas.microsoft.com/office/drawing/2014/main" id="{8B493041-6741-D46B-F909-CD7C00DEAE60}"/>
              </a:ext>
            </a:extLst>
          </p:cNvPr>
          <p:cNvSpPr>
            <a:spLocks noGrp="1"/>
          </p:cNvSpPr>
          <p:nvPr>
            <p:ph type="body" sz="quarter" idx="28"/>
          </p:nvPr>
        </p:nvSpPr>
        <p:spPr>
          <a:xfrm>
            <a:off x="5185250" y="2814135"/>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5" name="Text Placeholder 39">
            <a:extLst>
              <a:ext uri="{FF2B5EF4-FFF2-40B4-BE49-F238E27FC236}">
                <a16:creationId xmlns:a16="http://schemas.microsoft.com/office/drawing/2014/main" id="{0970355D-37C5-6F1A-64BF-E4B95748BBF5}"/>
              </a:ext>
            </a:extLst>
          </p:cNvPr>
          <p:cNvSpPr>
            <a:spLocks noGrp="1"/>
          </p:cNvSpPr>
          <p:nvPr>
            <p:ph type="body" sz="quarter" idx="32"/>
          </p:nvPr>
        </p:nvSpPr>
        <p:spPr>
          <a:xfrm>
            <a:off x="5185250" y="3639663"/>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6" name="Text Placeholder 39">
            <a:extLst>
              <a:ext uri="{FF2B5EF4-FFF2-40B4-BE49-F238E27FC236}">
                <a16:creationId xmlns:a16="http://schemas.microsoft.com/office/drawing/2014/main" id="{BEFE0484-B67E-9C46-955E-345C74277C5E}"/>
              </a:ext>
            </a:extLst>
          </p:cNvPr>
          <p:cNvSpPr>
            <a:spLocks noGrp="1"/>
          </p:cNvSpPr>
          <p:nvPr>
            <p:ph type="body" sz="quarter" idx="33"/>
          </p:nvPr>
        </p:nvSpPr>
        <p:spPr>
          <a:xfrm>
            <a:off x="5185250" y="4435367"/>
            <a:ext cx="3107531"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6467475" y="6526800"/>
            <a:ext cx="2676525"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9" name="Isosceles Triangle 3">
            <a:extLst>
              <a:ext uri="{FF2B5EF4-FFF2-40B4-BE49-F238E27FC236}">
                <a16:creationId xmlns:a16="http://schemas.microsoft.com/office/drawing/2014/main" id="{2ABE2A89-7B53-F3AA-992C-F5FDFD47CDA2}"/>
              </a:ext>
              <a:ext uri="{C183D7F6-B498-43B3-948B-1728B52AA6E4}">
                <adec:decorative xmlns:adec="http://schemas.microsoft.com/office/drawing/2017/decorative" val="1"/>
              </a:ext>
            </a:extLst>
          </p:cNvPr>
          <p:cNvSpPr/>
          <p:nvPr userDrawn="1"/>
        </p:nvSpPr>
        <p:spPr>
          <a:xfrm rot="5400000" flipH="1">
            <a:off x="580987" y="3115866"/>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11" name="Isosceles Triangle 4">
            <a:extLst>
              <a:ext uri="{FF2B5EF4-FFF2-40B4-BE49-F238E27FC236}">
                <a16:creationId xmlns:a16="http://schemas.microsoft.com/office/drawing/2014/main" id="{DB265DE7-BDB8-455C-68D7-DD625535723F}"/>
              </a:ext>
              <a:ext uri="{C183D7F6-B498-43B3-948B-1728B52AA6E4}">
                <adec:decorative xmlns:adec="http://schemas.microsoft.com/office/drawing/2017/decorative" val="1"/>
              </a:ext>
            </a:extLst>
          </p:cNvPr>
          <p:cNvSpPr/>
          <p:nvPr userDrawn="1"/>
        </p:nvSpPr>
        <p:spPr>
          <a:xfrm rot="5400000" flipH="1">
            <a:off x="580987" y="3930379"/>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12" name="Isosceles Triangle 5">
            <a:extLst>
              <a:ext uri="{FF2B5EF4-FFF2-40B4-BE49-F238E27FC236}">
                <a16:creationId xmlns:a16="http://schemas.microsoft.com/office/drawing/2014/main" id="{CD5BD527-816C-E329-0634-ECEF4B25EFBF}"/>
              </a:ext>
              <a:ext uri="{C183D7F6-B498-43B3-948B-1728B52AA6E4}">
                <adec:decorative xmlns:adec="http://schemas.microsoft.com/office/drawing/2017/decorative" val="1"/>
              </a:ext>
            </a:extLst>
          </p:cNvPr>
          <p:cNvSpPr/>
          <p:nvPr userDrawn="1"/>
        </p:nvSpPr>
        <p:spPr>
          <a:xfrm rot="5400000" flipH="1">
            <a:off x="580987" y="4744892"/>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13" name="Isosceles Triangle 3">
            <a:extLst>
              <a:ext uri="{FF2B5EF4-FFF2-40B4-BE49-F238E27FC236}">
                <a16:creationId xmlns:a16="http://schemas.microsoft.com/office/drawing/2014/main" id="{3068113E-4A0A-6AB4-BD3C-E1CF8F28240F}"/>
              </a:ext>
              <a:ext uri="{C183D7F6-B498-43B3-948B-1728B52AA6E4}">
                <adec:decorative xmlns:adec="http://schemas.microsoft.com/office/drawing/2017/decorative" val="1"/>
              </a:ext>
            </a:extLst>
          </p:cNvPr>
          <p:cNvSpPr/>
          <p:nvPr userDrawn="1"/>
        </p:nvSpPr>
        <p:spPr>
          <a:xfrm rot="5400000" flipH="1">
            <a:off x="580987" y="5558686"/>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14" name="Isosceles Triangle 6">
            <a:extLst>
              <a:ext uri="{FF2B5EF4-FFF2-40B4-BE49-F238E27FC236}">
                <a16:creationId xmlns:a16="http://schemas.microsoft.com/office/drawing/2014/main" id="{1CD9FE95-F8A6-B6DC-2180-731FDE4996E8}"/>
              </a:ext>
              <a:ext uri="{C183D7F6-B498-43B3-948B-1728B52AA6E4}">
                <adec:decorative xmlns:adec="http://schemas.microsoft.com/office/drawing/2017/decorative" val="1"/>
              </a:ext>
            </a:extLst>
          </p:cNvPr>
          <p:cNvSpPr/>
          <p:nvPr userDrawn="1"/>
        </p:nvSpPr>
        <p:spPr>
          <a:xfrm rot="5400000" flipH="1">
            <a:off x="4805325" y="3115866"/>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sz="1350"/>
          </a:p>
        </p:txBody>
      </p:sp>
      <p:sp>
        <p:nvSpPr>
          <p:cNvPr id="15" name="Isosceles Triangle 7">
            <a:extLst>
              <a:ext uri="{FF2B5EF4-FFF2-40B4-BE49-F238E27FC236}">
                <a16:creationId xmlns:a16="http://schemas.microsoft.com/office/drawing/2014/main" id="{F7B347C0-3F8F-587A-5A99-49B8508015EE}"/>
              </a:ext>
              <a:ext uri="{C183D7F6-B498-43B3-948B-1728B52AA6E4}">
                <adec:decorative xmlns:adec="http://schemas.microsoft.com/office/drawing/2017/decorative" val="1"/>
              </a:ext>
            </a:extLst>
          </p:cNvPr>
          <p:cNvSpPr/>
          <p:nvPr userDrawn="1"/>
        </p:nvSpPr>
        <p:spPr>
          <a:xfrm rot="5400000" flipH="1">
            <a:off x="4805325" y="3930379"/>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sz="1350"/>
          </a:p>
        </p:txBody>
      </p:sp>
      <p:sp>
        <p:nvSpPr>
          <p:cNvPr id="16" name="Isosceles Triangle 8">
            <a:extLst>
              <a:ext uri="{FF2B5EF4-FFF2-40B4-BE49-F238E27FC236}">
                <a16:creationId xmlns:a16="http://schemas.microsoft.com/office/drawing/2014/main" id="{A37BF549-9163-2374-1589-671786ABE6F2}"/>
              </a:ext>
              <a:ext uri="{C183D7F6-B498-43B3-948B-1728B52AA6E4}">
                <adec:decorative xmlns:adec="http://schemas.microsoft.com/office/drawing/2017/decorative" val="1"/>
              </a:ext>
            </a:extLst>
          </p:cNvPr>
          <p:cNvSpPr/>
          <p:nvPr userDrawn="1"/>
        </p:nvSpPr>
        <p:spPr>
          <a:xfrm rot="5400000" flipH="1">
            <a:off x="4805325" y="4744892"/>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sz="1350"/>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0226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3000" y="831919"/>
            <a:ext cx="7878000" cy="1554480"/>
          </a:xfrm>
        </p:spPr>
        <p:txBody>
          <a:bodyPr lIns="0" tIns="0" rIns="0" bIns="0" anchor="b">
            <a:noAutofit/>
          </a:bodyPr>
          <a:lstStyle>
            <a:lvl1pPr>
              <a:defRPr sz="2700" b="0" baseline="0"/>
            </a:lvl1pPr>
          </a:lstStyle>
          <a:p>
            <a:r>
              <a:rPr lang="en-US"/>
              <a:t>Click to edit Master title style</a:t>
            </a:r>
          </a:p>
        </p:txBody>
      </p:sp>
      <p:sp>
        <p:nvSpPr>
          <p:cNvPr id="17" name="Content Placeholder 16">
            <a:extLst>
              <a:ext uri="{FF2B5EF4-FFF2-40B4-BE49-F238E27FC236}">
                <a16:creationId xmlns:a16="http://schemas.microsoft.com/office/drawing/2014/main" id="{6F9358B1-1779-1D7A-CAE5-80DDD0129030}"/>
              </a:ext>
            </a:extLst>
          </p:cNvPr>
          <p:cNvSpPr>
            <a:spLocks noGrp="1"/>
          </p:cNvSpPr>
          <p:nvPr>
            <p:ph sz="quarter" idx="37"/>
          </p:nvPr>
        </p:nvSpPr>
        <p:spPr>
          <a:xfrm>
            <a:off x="633000" y="2576947"/>
            <a:ext cx="7878000" cy="3380509"/>
          </a:xfrm>
        </p:spPr>
        <p:txBody>
          <a:bodyPr>
            <a:norm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6467475" y="6526800"/>
            <a:ext cx="2676525"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96384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0" y="1927934"/>
            <a:ext cx="7878000" cy="1135871"/>
          </a:xfrm>
        </p:spPr>
        <p:txBody>
          <a:bodyPr lIns="0" tIns="0" rIns="0" bIns="0">
            <a:noAutofit/>
          </a:bodyPr>
          <a:lstStyle>
            <a:lvl1pPr algn="ctr">
              <a:defRPr sz="2700" b="0" baseline="0"/>
            </a:lvl1pPr>
          </a:lstStyle>
          <a:p>
            <a:r>
              <a:rPr lang="en-US"/>
              <a:t>Click to edit Master title style</a:t>
            </a:r>
          </a:p>
        </p:txBody>
      </p:sp>
      <p:sp>
        <p:nvSpPr>
          <p:cNvPr id="8" name="Content Placeholder 16">
            <a:extLst>
              <a:ext uri="{FF2B5EF4-FFF2-40B4-BE49-F238E27FC236}">
                <a16:creationId xmlns:a16="http://schemas.microsoft.com/office/drawing/2014/main" id="{D4F14BC3-176C-CDF0-C810-02FE93F4EAEA}"/>
              </a:ext>
            </a:extLst>
          </p:cNvPr>
          <p:cNvSpPr>
            <a:spLocks noGrp="1"/>
          </p:cNvSpPr>
          <p:nvPr>
            <p:ph sz="quarter" idx="37"/>
          </p:nvPr>
        </p:nvSpPr>
        <p:spPr>
          <a:xfrm>
            <a:off x="633000" y="3269676"/>
            <a:ext cx="7878000" cy="2225963"/>
          </a:xfrm>
        </p:spPr>
        <p:txBody>
          <a:bodyPr>
            <a:normAutofit/>
          </a:bodyPr>
          <a:lstStyle>
            <a:lvl1pPr marL="0" indent="0" algn="l">
              <a:buNone/>
              <a:defRPr sz="1050"/>
            </a:lvl1pPr>
            <a:lvl2pPr marL="342900" indent="0" algn="l">
              <a:buNone/>
              <a:defRPr sz="900"/>
            </a:lvl2pPr>
            <a:lvl3pPr marL="685800" indent="0" algn="l">
              <a:buNone/>
              <a:defRPr sz="825"/>
            </a:lvl3pPr>
            <a:lvl4pPr marL="1028700" indent="0" algn="l">
              <a:buNone/>
              <a:defRPr sz="788"/>
            </a:lvl4pPr>
            <a:lvl5pPr marL="1371600" indent="0" algn="l">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6DEE9CD0-B455-1E74-A596-42C0F0DC9D68}"/>
              </a:ext>
              <a:ext uri="{C183D7F6-B498-43B3-948B-1728B52AA6E4}">
                <adec:decorative xmlns:adec="http://schemas.microsoft.com/office/drawing/2017/decorative" val="1"/>
              </a:ext>
            </a:extLst>
          </p:cNvPr>
          <p:cNvSpPr/>
          <p:nvPr userDrawn="1"/>
        </p:nvSpPr>
        <p:spPr>
          <a:xfrm>
            <a:off x="2" y="6526800"/>
            <a:ext cx="9143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sz="1350"/>
          </a:p>
        </p:txBody>
      </p:sp>
      <p:sp>
        <p:nvSpPr>
          <p:cNvPr id="10" name="Freeform 17">
            <a:extLst>
              <a:ext uri="{FF2B5EF4-FFF2-40B4-BE49-F238E27FC236}">
                <a16:creationId xmlns:a16="http://schemas.microsoft.com/office/drawing/2014/main" id="{997C5841-2433-4CFD-F83F-66F81267789C}"/>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11" name="Freeform 17">
            <a:extLst>
              <a:ext uri="{FF2B5EF4-FFF2-40B4-BE49-F238E27FC236}">
                <a16:creationId xmlns:a16="http://schemas.microsoft.com/office/drawing/2014/main" id="{D005AF67-A3F8-DF0E-32A3-C7E02927F066}"/>
              </a:ext>
              <a:ext uri="{C183D7F6-B498-43B3-948B-1728B52AA6E4}">
                <adec:decorative xmlns:adec="http://schemas.microsoft.com/office/drawing/2017/decorative" val="1"/>
              </a:ext>
            </a:extLst>
          </p:cNvPr>
          <p:cNvSpPr/>
          <p:nvPr userDrawn="1"/>
        </p:nvSpPr>
        <p:spPr>
          <a:xfrm flipV="1">
            <a:off x="582660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4" name="Date Placeholder 3">
            <a:extLst>
              <a:ext uri="{FF2B5EF4-FFF2-40B4-BE49-F238E27FC236}">
                <a16:creationId xmlns:a16="http://schemas.microsoft.com/office/drawing/2014/main" id="{73677A5F-52D4-84EF-29A7-B01CA17B30EC}"/>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4E9FFE13-EE87-DB0E-8151-61B9909D1367}"/>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2D4F95BB-898C-AAE1-9E7A-961BB037A01F}"/>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99916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4-item Lis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44" name="Picture Placeholder 43">
            <a:extLst>
              <a:ext uri="{FF2B5EF4-FFF2-40B4-BE49-F238E27FC236}">
                <a16:creationId xmlns:a16="http://schemas.microsoft.com/office/drawing/2014/main" id="{AE29EB26-1D80-20C5-521F-E816F9C96790}"/>
              </a:ext>
            </a:extLst>
          </p:cNvPr>
          <p:cNvSpPr>
            <a:spLocks noGrp="1"/>
          </p:cNvSpPr>
          <p:nvPr>
            <p:ph type="pic" sz="quarter" idx="39"/>
          </p:nvPr>
        </p:nvSpPr>
        <p:spPr>
          <a:xfrm>
            <a:off x="465726" y="2134689"/>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9" name="Text Placeholder 39">
            <a:extLst>
              <a:ext uri="{FF2B5EF4-FFF2-40B4-BE49-F238E27FC236}">
                <a16:creationId xmlns:a16="http://schemas.microsoft.com/office/drawing/2014/main" id="{0E9DDE4F-FFF8-270B-2AF8-4EC025D6150B}"/>
              </a:ext>
            </a:extLst>
          </p:cNvPr>
          <p:cNvSpPr>
            <a:spLocks noGrp="1"/>
          </p:cNvSpPr>
          <p:nvPr>
            <p:ph type="body" sz="quarter" idx="27"/>
          </p:nvPr>
        </p:nvSpPr>
        <p:spPr>
          <a:xfrm>
            <a:off x="1718071" y="2128095"/>
            <a:ext cx="2747396" cy="60732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0" name="Text Placeholder 39">
            <a:extLst>
              <a:ext uri="{FF2B5EF4-FFF2-40B4-BE49-F238E27FC236}">
                <a16:creationId xmlns:a16="http://schemas.microsoft.com/office/drawing/2014/main" id="{B7605656-D055-D758-29DD-8EEAE0DBF858}"/>
              </a:ext>
            </a:extLst>
          </p:cNvPr>
          <p:cNvSpPr>
            <a:spLocks noGrp="1"/>
          </p:cNvSpPr>
          <p:nvPr>
            <p:ph type="body" sz="quarter" idx="32"/>
          </p:nvPr>
        </p:nvSpPr>
        <p:spPr>
          <a:xfrm>
            <a:off x="1718071" y="2832100"/>
            <a:ext cx="2747396" cy="894123"/>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6" name="Picture Placeholder 45">
            <a:extLst>
              <a:ext uri="{FF2B5EF4-FFF2-40B4-BE49-F238E27FC236}">
                <a16:creationId xmlns:a16="http://schemas.microsoft.com/office/drawing/2014/main" id="{16A975E9-F3A8-3D0E-CA59-63ACCEAEB30A}"/>
              </a:ext>
            </a:extLst>
          </p:cNvPr>
          <p:cNvSpPr>
            <a:spLocks noGrp="1"/>
          </p:cNvSpPr>
          <p:nvPr>
            <p:ph type="pic" sz="quarter" idx="41"/>
          </p:nvPr>
        </p:nvSpPr>
        <p:spPr>
          <a:xfrm>
            <a:off x="465726" y="398172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1" name="Text Placeholder 39">
            <a:extLst>
              <a:ext uri="{FF2B5EF4-FFF2-40B4-BE49-F238E27FC236}">
                <a16:creationId xmlns:a16="http://schemas.microsoft.com/office/drawing/2014/main" id="{53901006-BB12-378A-0E11-21C57A45C822}"/>
              </a:ext>
            </a:extLst>
          </p:cNvPr>
          <p:cNvSpPr>
            <a:spLocks noGrp="1"/>
          </p:cNvSpPr>
          <p:nvPr>
            <p:ph type="body" sz="quarter" idx="33"/>
          </p:nvPr>
        </p:nvSpPr>
        <p:spPr>
          <a:xfrm>
            <a:off x="1718071" y="3830354"/>
            <a:ext cx="2747396" cy="60732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2" name="Text Placeholder 39">
            <a:extLst>
              <a:ext uri="{FF2B5EF4-FFF2-40B4-BE49-F238E27FC236}">
                <a16:creationId xmlns:a16="http://schemas.microsoft.com/office/drawing/2014/main" id="{59F329F9-BEC3-EA24-8A49-5C9160DC33D4}"/>
              </a:ext>
            </a:extLst>
          </p:cNvPr>
          <p:cNvSpPr>
            <a:spLocks noGrp="1"/>
          </p:cNvSpPr>
          <p:nvPr>
            <p:ph type="body" sz="quarter" idx="34"/>
          </p:nvPr>
        </p:nvSpPr>
        <p:spPr>
          <a:xfrm>
            <a:off x="1718071" y="4533818"/>
            <a:ext cx="2747396" cy="894123"/>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5" name="Picture Placeholder 44">
            <a:extLst>
              <a:ext uri="{FF2B5EF4-FFF2-40B4-BE49-F238E27FC236}">
                <a16:creationId xmlns:a16="http://schemas.microsoft.com/office/drawing/2014/main" id="{5B925B15-F568-36DC-22ED-211CB7AD63D7}"/>
              </a:ext>
            </a:extLst>
          </p:cNvPr>
          <p:cNvSpPr>
            <a:spLocks noGrp="1"/>
          </p:cNvSpPr>
          <p:nvPr>
            <p:ph type="pic" sz="quarter" idx="40"/>
          </p:nvPr>
        </p:nvSpPr>
        <p:spPr>
          <a:xfrm>
            <a:off x="4646755" y="2134689"/>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3" name="Text Placeholder 39">
            <a:extLst>
              <a:ext uri="{FF2B5EF4-FFF2-40B4-BE49-F238E27FC236}">
                <a16:creationId xmlns:a16="http://schemas.microsoft.com/office/drawing/2014/main" id="{E6FF9244-D21F-466A-AE16-1348C9E56C2D}"/>
              </a:ext>
            </a:extLst>
          </p:cNvPr>
          <p:cNvSpPr>
            <a:spLocks noGrp="1"/>
          </p:cNvSpPr>
          <p:nvPr>
            <p:ph type="body" sz="quarter" idx="35"/>
          </p:nvPr>
        </p:nvSpPr>
        <p:spPr>
          <a:xfrm>
            <a:off x="5904479" y="2128095"/>
            <a:ext cx="2747396" cy="60732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4" name="Text Placeholder 39">
            <a:extLst>
              <a:ext uri="{FF2B5EF4-FFF2-40B4-BE49-F238E27FC236}">
                <a16:creationId xmlns:a16="http://schemas.microsoft.com/office/drawing/2014/main" id="{51DFE450-9F68-CCC7-3C92-0EEC176481FA}"/>
              </a:ext>
            </a:extLst>
          </p:cNvPr>
          <p:cNvSpPr>
            <a:spLocks noGrp="1"/>
          </p:cNvSpPr>
          <p:nvPr>
            <p:ph type="body" sz="quarter" idx="36"/>
          </p:nvPr>
        </p:nvSpPr>
        <p:spPr>
          <a:xfrm>
            <a:off x="5904479" y="2832100"/>
            <a:ext cx="2747396" cy="894123"/>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7" name="Picture Placeholder 46">
            <a:extLst>
              <a:ext uri="{FF2B5EF4-FFF2-40B4-BE49-F238E27FC236}">
                <a16:creationId xmlns:a16="http://schemas.microsoft.com/office/drawing/2014/main" id="{DCBEA689-8F12-3902-D23F-87070631610F}"/>
              </a:ext>
            </a:extLst>
          </p:cNvPr>
          <p:cNvSpPr>
            <a:spLocks noGrp="1"/>
          </p:cNvSpPr>
          <p:nvPr>
            <p:ph type="pic" sz="quarter" idx="42"/>
          </p:nvPr>
        </p:nvSpPr>
        <p:spPr>
          <a:xfrm>
            <a:off x="4646755" y="398172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5" name="Text Placeholder 39">
            <a:extLst>
              <a:ext uri="{FF2B5EF4-FFF2-40B4-BE49-F238E27FC236}">
                <a16:creationId xmlns:a16="http://schemas.microsoft.com/office/drawing/2014/main" id="{C730C6EB-298D-AB23-9E13-FD3F3E5BD194}"/>
              </a:ext>
            </a:extLst>
          </p:cNvPr>
          <p:cNvSpPr>
            <a:spLocks noGrp="1"/>
          </p:cNvSpPr>
          <p:nvPr>
            <p:ph type="body" sz="quarter" idx="37"/>
          </p:nvPr>
        </p:nvSpPr>
        <p:spPr>
          <a:xfrm>
            <a:off x="5904479" y="3830354"/>
            <a:ext cx="2747396" cy="60732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6" name="Text Placeholder 39">
            <a:extLst>
              <a:ext uri="{FF2B5EF4-FFF2-40B4-BE49-F238E27FC236}">
                <a16:creationId xmlns:a16="http://schemas.microsoft.com/office/drawing/2014/main" id="{F0B296A3-8D64-798F-327D-A86480FF9B11}"/>
              </a:ext>
            </a:extLst>
          </p:cNvPr>
          <p:cNvSpPr>
            <a:spLocks noGrp="1"/>
          </p:cNvSpPr>
          <p:nvPr>
            <p:ph type="body" sz="quarter" idx="38"/>
          </p:nvPr>
        </p:nvSpPr>
        <p:spPr>
          <a:xfrm>
            <a:off x="5904479" y="4533818"/>
            <a:ext cx="2747396" cy="894123"/>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1" name="Freeform 10">
            <a:extLst>
              <a:ext uri="{FF2B5EF4-FFF2-40B4-BE49-F238E27FC236}">
                <a16:creationId xmlns:a16="http://schemas.microsoft.com/office/drawing/2014/main" id="{8028A1A0-2083-B54D-21DA-8A3C0A17BD2C}"/>
              </a:ext>
              <a:ext uri="{C183D7F6-B498-43B3-948B-1728B52AA6E4}">
                <adec:decorative xmlns:adec="http://schemas.microsoft.com/office/drawing/2017/decorative" val="1"/>
              </a:ext>
            </a:extLst>
          </p:cNvPr>
          <p:cNvSpPr/>
          <p:nvPr userDrawn="1"/>
        </p:nvSpPr>
        <p:spPr>
          <a:xfrm>
            <a:off x="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Freeform 10">
            <a:extLst>
              <a:ext uri="{FF2B5EF4-FFF2-40B4-BE49-F238E27FC236}">
                <a16:creationId xmlns:a16="http://schemas.microsoft.com/office/drawing/2014/main" id="{BE6104D1-FC74-C850-B56F-797E7DAD6704}"/>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Date Placeholder 6">
            <a:extLst>
              <a:ext uri="{FF2B5EF4-FFF2-40B4-BE49-F238E27FC236}">
                <a16:creationId xmlns:a16="http://schemas.microsoft.com/office/drawing/2014/main" id="{27E9208E-6287-EB50-1A42-5A2F6EAA68D5}"/>
              </a:ext>
            </a:extLst>
          </p:cNvPr>
          <p:cNvSpPr>
            <a:spLocks noGrp="1"/>
          </p:cNvSpPr>
          <p:nvPr>
            <p:ph type="dt" sz="half" idx="43"/>
          </p:nvPr>
        </p:nvSpPr>
        <p:spPr/>
        <p:txBody>
          <a:bodyPr/>
          <a:lstStyle/>
          <a:p>
            <a:r>
              <a:rPr lang="en-US" altLang="zh-CN"/>
              <a:t>04/26/2025</a:t>
            </a:r>
          </a:p>
        </p:txBody>
      </p:sp>
      <p:sp>
        <p:nvSpPr>
          <p:cNvPr id="8" name="Footer Placeholder 7">
            <a:extLst>
              <a:ext uri="{FF2B5EF4-FFF2-40B4-BE49-F238E27FC236}">
                <a16:creationId xmlns:a16="http://schemas.microsoft.com/office/drawing/2014/main" id="{4964913F-C760-8FE0-0D76-379AC2F0C8D4}"/>
              </a:ext>
            </a:extLst>
          </p:cNvPr>
          <p:cNvSpPr>
            <a:spLocks noGrp="1"/>
          </p:cNvSpPr>
          <p:nvPr>
            <p:ph type="ftr" sz="quarter" idx="44"/>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7418C8A2-ADD2-4C06-7ADC-C57099693486}"/>
              </a:ext>
            </a:extLst>
          </p:cNvPr>
          <p:cNvSpPr>
            <a:spLocks noGrp="1"/>
          </p:cNvSpPr>
          <p:nvPr>
            <p:ph type="sldNum" sz="half" idx="45"/>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01752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4-item Lis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3" name="Text Placeholder 39">
            <a:extLst>
              <a:ext uri="{FF2B5EF4-FFF2-40B4-BE49-F238E27FC236}">
                <a16:creationId xmlns:a16="http://schemas.microsoft.com/office/drawing/2014/main" id="{C0705400-8797-96C0-007D-F6D3A9A85C5D}"/>
              </a:ext>
            </a:extLst>
          </p:cNvPr>
          <p:cNvSpPr>
            <a:spLocks noGrp="1"/>
          </p:cNvSpPr>
          <p:nvPr>
            <p:ph type="body" sz="quarter" idx="39"/>
          </p:nvPr>
        </p:nvSpPr>
        <p:spPr>
          <a:xfrm>
            <a:off x="1303655" y="2065423"/>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4" name="Text Placeholder 39">
            <a:extLst>
              <a:ext uri="{FF2B5EF4-FFF2-40B4-BE49-F238E27FC236}">
                <a16:creationId xmlns:a16="http://schemas.microsoft.com/office/drawing/2014/main" id="{9531C913-70DD-3215-0F30-4EC72ADAFA18}"/>
              </a:ext>
            </a:extLst>
          </p:cNvPr>
          <p:cNvSpPr>
            <a:spLocks noGrp="1"/>
          </p:cNvSpPr>
          <p:nvPr>
            <p:ph type="body" sz="quarter" idx="32"/>
          </p:nvPr>
        </p:nvSpPr>
        <p:spPr>
          <a:xfrm>
            <a:off x="1303655" y="2705744"/>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2" name="Text Placeholder 39">
            <a:extLst>
              <a:ext uri="{FF2B5EF4-FFF2-40B4-BE49-F238E27FC236}">
                <a16:creationId xmlns:a16="http://schemas.microsoft.com/office/drawing/2014/main" id="{09D48B16-D0CB-3DE5-2524-73B26CFE58FC}"/>
              </a:ext>
            </a:extLst>
          </p:cNvPr>
          <p:cNvSpPr>
            <a:spLocks noGrp="1"/>
          </p:cNvSpPr>
          <p:nvPr>
            <p:ph type="body" sz="quarter" idx="30"/>
          </p:nvPr>
        </p:nvSpPr>
        <p:spPr>
          <a:xfrm>
            <a:off x="1303655" y="4088711"/>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5" name="Text Placeholder 39">
            <a:extLst>
              <a:ext uri="{FF2B5EF4-FFF2-40B4-BE49-F238E27FC236}">
                <a16:creationId xmlns:a16="http://schemas.microsoft.com/office/drawing/2014/main" id="{FAE2A8CB-2F17-4170-22CC-EDE7625EBC46}"/>
              </a:ext>
            </a:extLst>
          </p:cNvPr>
          <p:cNvSpPr>
            <a:spLocks noGrp="1"/>
          </p:cNvSpPr>
          <p:nvPr>
            <p:ph type="body" sz="quarter" idx="33"/>
          </p:nvPr>
        </p:nvSpPr>
        <p:spPr>
          <a:xfrm>
            <a:off x="1303655" y="4725213"/>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1" name="Text Placeholder 39">
            <a:extLst>
              <a:ext uri="{FF2B5EF4-FFF2-40B4-BE49-F238E27FC236}">
                <a16:creationId xmlns:a16="http://schemas.microsoft.com/office/drawing/2014/main" id="{6AC7076C-4899-3FD5-5BAF-D4FBDDBA1E57}"/>
              </a:ext>
            </a:extLst>
          </p:cNvPr>
          <p:cNvSpPr>
            <a:spLocks noGrp="1"/>
          </p:cNvSpPr>
          <p:nvPr>
            <p:ph type="body" sz="quarter" idx="29"/>
          </p:nvPr>
        </p:nvSpPr>
        <p:spPr>
          <a:xfrm>
            <a:off x="4883739" y="2065423"/>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6" name="Text Placeholder 39">
            <a:extLst>
              <a:ext uri="{FF2B5EF4-FFF2-40B4-BE49-F238E27FC236}">
                <a16:creationId xmlns:a16="http://schemas.microsoft.com/office/drawing/2014/main" id="{6E536C42-E1E8-7DD0-3D83-A2212A0E75EC}"/>
              </a:ext>
            </a:extLst>
          </p:cNvPr>
          <p:cNvSpPr>
            <a:spLocks noGrp="1"/>
          </p:cNvSpPr>
          <p:nvPr>
            <p:ph type="body" sz="quarter" idx="34"/>
          </p:nvPr>
        </p:nvSpPr>
        <p:spPr>
          <a:xfrm>
            <a:off x="4883739" y="2705744"/>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3" name="Text Placeholder 39">
            <a:extLst>
              <a:ext uri="{FF2B5EF4-FFF2-40B4-BE49-F238E27FC236}">
                <a16:creationId xmlns:a16="http://schemas.microsoft.com/office/drawing/2014/main" id="{27CF429B-C32F-6A7F-DEB3-3C9A12CD2B11}"/>
              </a:ext>
            </a:extLst>
          </p:cNvPr>
          <p:cNvSpPr>
            <a:spLocks noGrp="1"/>
          </p:cNvSpPr>
          <p:nvPr>
            <p:ph type="body" sz="quarter" idx="31"/>
          </p:nvPr>
        </p:nvSpPr>
        <p:spPr>
          <a:xfrm>
            <a:off x="4883739" y="4088711"/>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7" name="Text Placeholder 39">
            <a:extLst>
              <a:ext uri="{FF2B5EF4-FFF2-40B4-BE49-F238E27FC236}">
                <a16:creationId xmlns:a16="http://schemas.microsoft.com/office/drawing/2014/main" id="{56480702-AFBE-139B-E02B-E50B5F6B75CD}"/>
              </a:ext>
            </a:extLst>
          </p:cNvPr>
          <p:cNvSpPr>
            <a:spLocks noGrp="1"/>
          </p:cNvSpPr>
          <p:nvPr>
            <p:ph type="body" sz="quarter" idx="35"/>
          </p:nvPr>
        </p:nvSpPr>
        <p:spPr>
          <a:xfrm>
            <a:off x="4883739" y="4725213"/>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7" name="Freeform 10">
            <a:extLst>
              <a:ext uri="{FF2B5EF4-FFF2-40B4-BE49-F238E27FC236}">
                <a16:creationId xmlns:a16="http://schemas.microsoft.com/office/drawing/2014/main" id="{D4888504-5BF2-3499-7E28-49F0F0ECE7E1}"/>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Freeform 10">
            <a:extLst>
              <a:ext uri="{FF2B5EF4-FFF2-40B4-BE49-F238E27FC236}">
                <a16:creationId xmlns:a16="http://schemas.microsoft.com/office/drawing/2014/main" id="{283C4DB0-1484-674B-C4BF-ED0DEABCD890}"/>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64C1AF10-A183-01BB-6115-A12D3DDA7CB0}"/>
              </a:ext>
            </a:extLst>
          </p:cNvPr>
          <p:cNvSpPr>
            <a:spLocks noGrp="1"/>
          </p:cNvSpPr>
          <p:nvPr>
            <p:ph type="dt" sz="half" idx="36"/>
          </p:nvPr>
        </p:nvSpPr>
        <p:spPr/>
        <p:txBody>
          <a:bodyPr/>
          <a:lstStyle/>
          <a:p>
            <a:r>
              <a:rPr lang="en-US" altLang="zh-CN"/>
              <a:t>04/26/2025</a:t>
            </a:r>
          </a:p>
        </p:txBody>
      </p:sp>
      <p:sp>
        <p:nvSpPr>
          <p:cNvPr id="9" name="Footer Placeholder 8">
            <a:extLst>
              <a:ext uri="{FF2B5EF4-FFF2-40B4-BE49-F238E27FC236}">
                <a16:creationId xmlns:a16="http://schemas.microsoft.com/office/drawing/2014/main" id="{B55107F5-0C95-C95E-3DE4-4F082C58CB0A}"/>
              </a:ext>
            </a:extLst>
          </p:cNvPr>
          <p:cNvSpPr>
            <a:spLocks noGrp="1"/>
          </p:cNvSpPr>
          <p:nvPr>
            <p:ph type="ftr" sz="quarter" idx="37"/>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89E57D62-91BE-1391-42C8-DCAE0350D2ED}"/>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49595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4-item Lis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19" name="Text Placeholder 39">
            <a:extLst>
              <a:ext uri="{FF2B5EF4-FFF2-40B4-BE49-F238E27FC236}">
                <a16:creationId xmlns:a16="http://schemas.microsoft.com/office/drawing/2014/main" id="{319B232D-8F6E-1282-F2BE-AC9C8976C9DF}"/>
              </a:ext>
            </a:extLst>
          </p:cNvPr>
          <p:cNvSpPr>
            <a:spLocks noGrp="1"/>
          </p:cNvSpPr>
          <p:nvPr>
            <p:ph type="body" sz="quarter" idx="27"/>
          </p:nvPr>
        </p:nvSpPr>
        <p:spPr>
          <a:xfrm>
            <a:off x="1303655" y="2065423"/>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0" name="Text Placeholder 39">
            <a:extLst>
              <a:ext uri="{FF2B5EF4-FFF2-40B4-BE49-F238E27FC236}">
                <a16:creationId xmlns:a16="http://schemas.microsoft.com/office/drawing/2014/main" id="{7DB1CE43-E037-6401-247E-159B332FDA71}"/>
              </a:ext>
            </a:extLst>
          </p:cNvPr>
          <p:cNvSpPr>
            <a:spLocks noGrp="1"/>
          </p:cNvSpPr>
          <p:nvPr>
            <p:ph type="body" sz="quarter" idx="32"/>
          </p:nvPr>
        </p:nvSpPr>
        <p:spPr>
          <a:xfrm>
            <a:off x="1303655" y="2705744"/>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1" name="Text Placeholder 39">
            <a:extLst>
              <a:ext uri="{FF2B5EF4-FFF2-40B4-BE49-F238E27FC236}">
                <a16:creationId xmlns:a16="http://schemas.microsoft.com/office/drawing/2014/main" id="{A3416213-919E-24DE-C365-90D9085D51A9}"/>
              </a:ext>
            </a:extLst>
          </p:cNvPr>
          <p:cNvSpPr>
            <a:spLocks noGrp="1"/>
          </p:cNvSpPr>
          <p:nvPr>
            <p:ph type="body" sz="quarter" idx="30"/>
          </p:nvPr>
        </p:nvSpPr>
        <p:spPr>
          <a:xfrm>
            <a:off x="1303655" y="4088711"/>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2" name="Text Placeholder 39">
            <a:extLst>
              <a:ext uri="{FF2B5EF4-FFF2-40B4-BE49-F238E27FC236}">
                <a16:creationId xmlns:a16="http://schemas.microsoft.com/office/drawing/2014/main" id="{139F76CB-5B02-9D2E-B7BB-62399D7F80CE}"/>
              </a:ext>
            </a:extLst>
          </p:cNvPr>
          <p:cNvSpPr>
            <a:spLocks noGrp="1"/>
          </p:cNvSpPr>
          <p:nvPr>
            <p:ph type="body" sz="quarter" idx="33"/>
          </p:nvPr>
        </p:nvSpPr>
        <p:spPr>
          <a:xfrm>
            <a:off x="1303655" y="4725213"/>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3" name="Text Placeholder 39">
            <a:extLst>
              <a:ext uri="{FF2B5EF4-FFF2-40B4-BE49-F238E27FC236}">
                <a16:creationId xmlns:a16="http://schemas.microsoft.com/office/drawing/2014/main" id="{BFC9DB09-A4A3-9B58-9355-880BA59E439B}"/>
              </a:ext>
            </a:extLst>
          </p:cNvPr>
          <p:cNvSpPr>
            <a:spLocks noGrp="1"/>
          </p:cNvSpPr>
          <p:nvPr>
            <p:ph type="body" sz="quarter" idx="29"/>
          </p:nvPr>
        </p:nvSpPr>
        <p:spPr>
          <a:xfrm>
            <a:off x="4883739" y="2065423"/>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4" name="Text Placeholder 39">
            <a:extLst>
              <a:ext uri="{FF2B5EF4-FFF2-40B4-BE49-F238E27FC236}">
                <a16:creationId xmlns:a16="http://schemas.microsoft.com/office/drawing/2014/main" id="{DBC76A77-0ECD-CA22-8A1B-0ECF91250229}"/>
              </a:ext>
            </a:extLst>
          </p:cNvPr>
          <p:cNvSpPr>
            <a:spLocks noGrp="1"/>
          </p:cNvSpPr>
          <p:nvPr>
            <p:ph type="body" sz="quarter" idx="34"/>
          </p:nvPr>
        </p:nvSpPr>
        <p:spPr>
          <a:xfrm>
            <a:off x="4883739" y="2705744"/>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5" name="Text Placeholder 39">
            <a:extLst>
              <a:ext uri="{FF2B5EF4-FFF2-40B4-BE49-F238E27FC236}">
                <a16:creationId xmlns:a16="http://schemas.microsoft.com/office/drawing/2014/main" id="{F71E9DB5-D843-6B3D-3BAD-E7651125220D}"/>
              </a:ext>
            </a:extLst>
          </p:cNvPr>
          <p:cNvSpPr>
            <a:spLocks noGrp="1"/>
          </p:cNvSpPr>
          <p:nvPr>
            <p:ph type="body" sz="quarter" idx="31"/>
          </p:nvPr>
        </p:nvSpPr>
        <p:spPr>
          <a:xfrm>
            <a:off x="4883739" y="4088711"/>
            <a:ext cx="2935699" cy="515847"/>
          </a:xfrm>
        </p:spPr>
        <p:txBody>
          <a:bodyPr lIns="0" tIns="0" rIns="0" bIns="0" anchor="b">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6" name="Text Placeholder 39">
            <a:extLst>
              <a:ext uri="{FF2B5EF4-FFF2-40B4-BE49-F238E27FC236}">
                <a16:creationId xmlns:a16="http://schemas.microsoft.com/office/drawing/2014/main" id="{5C248BAC-71B5-BF85-E009-33F354AFB7D7}"/>
              </a:ext>
            </a:extLst>
          </p:cNvPr>
          <p:cNvSpPr>
            <a:spLocks noGrp="1"/>
          </p:cNvSpPr>
          <p:nvPr>
            <p:ph type="body" sz="quarter" idx="35"/>
          </p:nvPr>
        </p:nvSpPr>
        <p:spPr>
          <a:xfrm>
            <a:off x="4883739" y="4725213"/>
            <a:ext cx="2935699" cy="1254664"/>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 name="Freeform 10">
            <a:extLst>
              <a:ext uri="{FF2B5EF4-FFF2-40B4-BE49-F238E27FC236}">
                <a16:creationId xmlns:a16="http://schemas.microsoft.com/office/drawing/2014/main" id="{22796B0F-CCA7-8447-3212-CDB33348DB93}"/>
              </a:ext>
              <a:ext uri="{C183D7F6-B498-43B3-948B-1728B52AA6E4}">
                <adec:decorative xmlns:adec="http://schemas.microsoft.com/office/drawing/2017/decorative" val="1"/>
              </a:ext>
            </a:extLst>
          </p:cNvPr>
          <p:cNvSpPr/>
          <p:nvPr userDrawn="1"/>
        </p:nvSpPr>
        <p:spPr>
          <a:xfrm>
            <a:off x="0" y="6134100"/>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Freeform 10">
            <a:extLst>
              <a:ext uri="{FF2B5EF4-FFF2-40B4-BE49-F238E27FC236}">
                <a16:creationId xmlns:a16="http://schemas.microsoft.com/office/drawing/2014/main" id="{8CB90B01-ED01-B0C9-CDE6-0C720EA5CE66}"/>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3B7B6323-AA62-9AB3-4E58-A7F096374EFE}"/>
              </a:ext>
            </a:extLst>
          </p:cNvPr>
          <p:cNvSpPr>
            <a:spLocks noGrp="1"/>
          </p:cNvSpPr>
          <p:nvPr>
            <p:ph type="dt" sz="half" idx="36"/>
          </p:nvPr>
        </p:nvSpPr>
        <p:spPr/>
        <p:txBody>
          <a:bodyPr/>
          <a:lstStyle/>
          <a:p>
            <a:r>
              <a:rPr lang="en-US" altLang="zh-CN"/>
              <a:t>04/26/2025</a:t>
            </a:r>
          </a:p>
        </p:txBody>
      </p:sp>
      <p:sp>
        <p:nvSpPr>
          <p:cNvPr id="9" name="Footer Placeholder 8">
            <a:extLst>
              <a:ext uri="{FF2B5EF4-FFF2-40B4-BE49-F238E27FC236}">
                <a16:creationId xmlns:a16="http://schemas.microsoft.com/office/drawing/2014/main" id="{F3EC33A8-AAF2-4445-4A95-1EC9F0A7C26C}"/>
              </a:ext>
            </a:extLst>
          </p:cNvPr>
          <p:cNvSpPr>
            <a:spLocks noGrp="1"/>
          </p:cNvSpPr>
          <p:nvPr>
            <p:ph type="ftr" sz="quarter" idx="37"/>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160A5821-03CF-FAB3-E0F8-31E7C6A711DC}"/>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08945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4-item Lis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l">
              <a:defRPr sz="2700" b="0" baseline="0"/>
            </a:lvl1pPr>
          </a:lstStyle>
          <a:p>
            <a:r>
              <a:rPr lang="en-US"/>
              <a:t>Click to edit Master title style</a:t>
            </a:r>
          </a:p>
        </p:txBody>
      </p:sp>
      <p:sp>
        <p:nvSpPr>
          <p:cNvPr id="35" name="Text Placeholder 39">
            <a:extLst>
              <a:ext uri="{FF2B5EF4-FFF2-40B4-BE49-F238E27FC236}">
                <a16:creationId xmlns:a16="http://schemas.microsoft.com/office/drawing/2014/main" id="{4D8384FB-9607-5904-4E6F-CCB737C494AA}"/>
              </a:ext>
            </a:extLst>
          </p:cNvPr>
          <p:cNvSpPr>
            <a:spLocks noGrp="1"/>
          </p:cNvSpPr>
          <p:nvPr>
            <p:ph type="body" sz="quarter" idx="27"/>
          </p:nvPr>
        </p:nvSpPr>
        <p:spPr>
          <a:xfrm>
            <a:off x="633001" y="2064569"/>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9" name="Text Placeholder 39">
            <a:extLst>
              <a:ext uri="{FF2B5EF4-FFF2-40B4-BE49-F238E27FC236}">
                <a16:creationId xmlns:a16="http://schemas.microsoft.com/office/drawing/2014/main" id="{2A7E139E-B9AB-0392-39EE-28A09E8444C2}"/>
              </a:ext>
            </a:extLst>
          </p:cNvPr>
          <p:cNvSpPr>
            <a:spLocks noGrp="1"/>
          </p:cNvSpPr>
          <p:nvPr>
            <p:ph type="body" sz="quarter" idx="32"/>
          </p:nvPr>
        </p:nvSpPr>
        <p:spPr>
          <a:xfrm>
            <a:off x="633001" y="2966508"/>
            <a:ext cx="2430835" cy="1110012"/>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6" name="Text Placeholder 39">
            <a:extLst>
              <a:ext uri="{FF2B5EF4-FFF2-40B4-BE49-F238E27FC236}">
                <a16:creationId xmlns:a16="http://schemas.microsoft.com/office/drawing/2014/main" id="{B0BDC9B8-24A7-44AD-8495-182E8B1655B0}"/>
              </a:ext>
            </a:extLst>
          </p:cNvPr>
          <p:cNvSpPr>
            <a:spLocks noGrp="1"/>
          </p:cNvSpPr>
          <p:nvPr>
            <p:ph type="body" sz="quarter" idx="28"/>
          </p:nvPr>
        </p:nvSpPr>
        <p:spPr>
          <a:xfrm>
            <a:off x="633000" y="4159453"/>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1" name="Text Placeholder 39">
            <a:extLst>
              <a:ext uri="{FF2B5EF4-FFF2-40B4-BE49-F238E27FC236}">
                <a16:creationId xmlns:a16="http://schemas.microsoft.com/office/drawing/2014/main" id="{DC206A83-4739-D487-A6BA-35D4426E6E0D}"/>
              </a:ext>
            </a:extLst>
          </p:cNvPr>
          <p:cNvSpPr>
            <a:spLocks noGrp="1"/>
          </p:cNvSpPr>
          <p:nvPr>
            <p:ph type="body" sz="quarter" idx="34"/>
          </p:nvPr>
        </p:nvSpPr>
        <p:spPr>
          <a:xfrm>
            <a:off x="633001" y="5061042"/>
            <a:ext cx="2430835" cy="1110012"/>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7" name="Text Placeholder 39">
            <a:extLst>
              <a:ext uri="{FF2B5EF4-FFF2-40B4-BE49-F238E27FC236}">
                <a16:creationId xmlns:a16="http://schemas.microsoft.com/office/drawing/2014/main" id="{66359170-FD79-CAFA-9916-E21A3A92BD5B}"/>
              </a:ext>
            </a:extLst>
          </p:cNvPr>
          <p:cNvSpPr>
            <a:spLocks noGrp="1"/>
          </p:cNvSpPr>
          <p:nvPr>
            <p:ph type="body" sz="quarter" idx="29"/>
          </p:nvPr>
        </p:nvSpPr>
        <p:spPr>
          <a:xfrm>
            <a:off x="3230161" y="2064569"/>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0" name="Text Placeholder 39">
            <a:extLst>
              <a:ext uri="{FF2B5EF4-FFF2-40B4-BE49-F238E27FC236}">
                <a16:creationId xmlns:a16="http://schemas.microsoft.com/office/drawing/2014/main" id="{5C1430FC-B6F3-9BC9-30B5-FAFD54616A17}"/>
              </a:ext>
            </a:extLst>
          </p:cNvPr>
          <p:cNvSpPr>
            <a:spLocks noGrp="1"/>
          </p:cNvSpPr>
          <p:nvPr>
            <p:ph type="body" sz="quarter" idx="33"/>
          </p:nvPr>
        </p:nvSpPr>
        <p:spPr>
          <a:xfrm>
            <a:off x="3230163" y="2966508"/>
            <a:ext cx="2430835" cy="1110012"/>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8" name="Text Placeholder 39">
            <a:extLst>
              <a:ext uri="{FF2B5EF4-FFF2-40B4-BE49-F238E27FC236}">
                <a16:creationId xmlns:a16="http://schemas.microsoft.com/office/drawing/2014/main" id="{4F44D502-6308-A795-D6C1-3DB60669026D}"/>
              </a:ext>
            </a:extLst>
          </p:cNvPr>
          <p:cNvSpPr>
            <a:spLocks noGrp="1"/>
          </p:cNvSpPr>
          <p:nvPr>
            <p:ph type="body" sz="quarter" idx="30"/>
          </p:nvPr>
        </p:nvSpPr>
        <p:spPr>
          <a:xfrm>
            <a:off x="3230161" y="4159453"/>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2" name="Text Placeholder 39">
            <a:extLst>
              <a:ext uri="{FF2B5EF4-FFF2-40B4-BE49-F238E27FC236}">
                <a16:creationId xmlns:a16="http://schemas.microsoft.com/office/drawing/2014/main" id="{D1910BB6-7EA9-DDE1-58D5-0201986AB1F5}"/>
              </a:ext>
            </a:extLst>
          </p:cNvPr>
          <p:cNvSpPr>
            <a:spLocks noGrp="1"/>
          </p:cNvSpPr>
          <p:nvPr>
            <p:ph type="body" sz="quarter" idx="35"/>
          </p:nvPr>
        </p:nvSpPr>
        <p:spPr>
          <a:xfrm>
            <a:off x="3230163" y="5061042"/>
            <a:ext cx="2430835" cy="1110012"/>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4" name="Picture Placeholder 33">
            <a:extLst>
              <a:ext uri="{FF2B5EF4-FFF2-40B4-BE49-F238E27FC236}">
                <a16:creationId xmlns:a16="http://schemas.microsoft.com/office/drawing/2014/main" id="{C4B8DBED-31AE-D37E-5455-E86F35901D57}"/>
              </a:ext>
            </a:extLst>
          </p:cNvPr>
          <p:cNvSpPr>
            <a:spLocks noGrp="1"/>
          </p:cNvSpPr>
          <p:nvPr>
            <p:ph type="pic" sz="quarter" idx="21"/>
          </p:nvPr>
        </p:nvSpPr>
        <p:spPr>
          <a:xfrm>
            <a:off x="6070113" y="2457907"/>
            <a:ext cx="2378903"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a:p>
        </p:txBody>
      </p:sp>
      <p:sp>
        <p:nvSpPr>
          <p:cNvPr id="12" name="Freeform 10">
            <a:extLst>
              <a:ext uri="{FF2B5EF4-FFF2-40B4-BE49-F238E27FC236}">
                <a16:creationId xmlns:a16="http://schemas.microsoft.com/office/drawing/2014/main" id="{D8EE05DE-F7F2-F99C-AAED-46EA83619DDA}"/>
              </a:ext>
              <a:ext uri="{C183D7F6-B498-43B3-948B-1728B52AA6E4}">
                <adec:decorative xmlns:adec="http://schemas.microsoft.com/office/drawing/2017/decorative" val="1"/>
              </a:ext>
            </a:extLst>
          </p:cNvPr>
          <p:cNvSpPr/>
          <p:nvPr userDrawn="1"/>
        </p:nvSpPr>
        <p:spPr>
          <a:xfrm>
            <a:off x="0" y="6173664"/>
            <a:ext cx="633000" cy="684336"/>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Shape 6">
            <a:extLst>
              <a:ext uri="{FF2B5EF4-FFF2-40B4-BE49-F238E27FC236}">
                <a16:creationId xmlns:a16="http://schemas.microsoft.com/office/drawing/2014/main" id="{233F2A5A-610C-B2F7-6100-A84ADD610D51}"/>
              </a:ext>
              <a:ext uri="{C183D7F6-B498-43B3-948B-1728B52AA6E4}">
                <adec:decorative xmlns:adec="http://schemas.microsoft.com/office/drawing/2017/decorative" val="1"/>
              </a:ext>
            </a:extLst>
          </p:cNvPr>
          <p:cNvSpPr/>
          <p:nvPr userDrawn="1"/>
        </p:nvSpPr>
        <p:spPr>
          <a:xfrm>
            <a:off x="2" y="0"/>
            <a:ext cx="9143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sz="1350"/>
          </a:p>
        </p:txBody>
      </p:sp>
      <p:sp>
        <p:nvSpPr>
          <p:cNvPr id="11" name="Freeform 17">
            <a:extLst>
              <a:ext uri="{FF2B5EF4-FFF2-40B4-BE49-F238E27FC236}">
                <a16:creationId xmlns:a16="http://schemas.microsoft.com/office/drawing/2014/main" id="{E5334CDE-7D24-0D75-BE29-F8A0AD5ABCEB}"/>
              </a:ext>
              <a:ext uri="{C183D7F6-B498-43B3-948B-1728B52AA6E4}">
                <adec:decorative xmlns:adec="http://schemas.microsoft.com/office/drawing/2017/decorative" val="1"/>
              </a:ext>
            </a:extLst>
          </p:cNvPr>
          <p:cNvSpPr/>
          <p:nvPr userDrawn="1"/>
        </p:nvSpPr>
        <p:spPr>
          <a:xfrm flipV="1">
            <a:off x="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6" name="Date Placeholder 5">
            <a:extLst>
              <a:ext uri="{FF2B5EF4-FFF2-40B4-BE49-F238E27FC236}">
                <a16:creationId xmlns:a16="http://schemas.microsoft.com/office/drawing/2014/main" id="{283E748E-2A62-5A6A-8869-6121839191C1}"/>
              </a:ext>
            </a:extLst>
          </p:cNvPr>
          <p:cNvSpPr>
            <a:spLocks noGrp="1"/>
          </p:cNvSpPr>
          <p:nvPr>
            <p:ph type="dt" sz="half" idx="36"/>
          </p:nvPr>
        </p:nvSpPr>
        <p:spPr/>
        <p:txBody>
          <a:bodyPr/>
          <a:lstStyle/>
          <a:p>
            <a:r>
              <a:rPr lang="en-US" altLang="zh-CN"/>
              <a:t>04/26/2025</a:t>
            </a:r>
          </a:p>
        </p:txBody>
      </p:sp>
      <p:sp>
        <p:nvSpPr>
          <p:cNvPr id="8" name="Footer Placeholder 7">
            <a:extLst>
              <a:ext uri="{FF2B5EF4-FFF2-40B4-BE49-F238E27FC236}">
                <a16:creationId xmlns:a16="http://schemas.microsoft.com/office/drawing/2014/main" id="{E10CBC7B-4E6B-1FC2-2AE1-99E5AB5F3009}"/>
              </a:ext>
            </a:extLst>
          </p:cNvPr>
          <p:cNvSpPr>
            <a:spLocks noGrp="1"/>
          </p:cNvSpPr>
          <p:nvPr>
            <p:ph type="ftr" sz="quarter" idx="37"/>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A394B536-ABE4-6709-EBB8-2B1714895A77}"/>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379118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item List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23" name="Picture Placeholder 22">
            <a:extLst>
              <a:ext uri="{FF2B5EF4-FFF2-40B4-BE49-F238E27FC236}">
                <a16:creationId xmlns:a16="http://schemas.microsoft.com/office/drawing/2014/main" id="{7C46EA94-6AFD-72DE-4BC0-9B723FFBD8A2}"/>
              </a:ext>
            </a:extLst>
          </p:cNvPr>
          <p:cNvSpPr>
            <a:spLocks noGrp="1"/>
          </p:cNvSpPr>
          <p:nvPr>
            <p:ph type="pic" sz="quarter" idx="39"/>
          </p:nvPr>
        </p:nvSpPr>
        <p:spPr>
          <a:xfrm>
            <a:off x="991751"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7" name="Text Placeholder 39">
            <a:extLst>
              <a:ext uri="{FF2B5EF4-FFF2-40B4-BE49-F238E27FC236}">
                <a16:creationId xmlns:a16="http://schemas.microsoft.com/office/drawing/2014/main" id="{A243729E-794B-F3FC-2EE5-6E811EB57583}"/>
              </a:ext>
            </a:extLst>
          </p:cNvPr>
          <p:cNvSpPr>
            <a:spLocks noGrp="1"/>
          </p:cNvSpPr>
          <p:nvPr>
            <p:ph type="body" sz="quarter" idx="27"/>
          </p:nvPr>
        </p:nvSpPr>
        <p:spPr>
          <a:xfrm>
            <a:off x="636983"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8" name="Text Placeholder 39">
            <a:extLst>
              <a:ext uri="{FF2B5EF4-FFF2-40B4-BE49-F238E27FC236}">
                <a16:creationId xmlns:a16="http://schemas.microsoft.com/office/drawing/2014/main" id="{E79D7EF1-E60A-43E0-B921-D0AC0A0F2A6C}"/>
              </a:ext>
            </a:extLst>
          </p:cNvPr>
          <p:cNvSpPr>
            <a:spLocks noGrp="1"/>
          </p:cNvSpPr>
          <p:nvPr>
            <p:ph type="body" sz="quarter" idx="32"/>
          </p:nvPr>
        </p:nvSpPr>
        <p:spPr>
          <a:xfrm>
            <a:off x="633001" y="4772804"/>
            <a:ext cx="1790210" cy="1109791"/>
          </a:xfrm>
        </p:spPr>
        <p:txBody>
          <a:bodyPr lIns="0" tIns="0" rIns="0" bIns="0" anchor="t">
            <a:noAutofit/>
          </a:bodyPr>
          <a:lstStyle>
            <a:lvl1pPr marL="0" indent="0" algn="ctr">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4" name="Picture Placeholder 23">
            <a:extLst>
              <a:ext uri="{FF2B5EF4-FFF2-40B4-BE49-F238E27FC236}">
                <a16:creationId xmlns:a16="http://schemas.microsoft.com/office/drawing/2014/main" id="{83CF7262-358F-3843-FE94-E35896348E1E}"/>
              </a:ext>
            </a:extLst>
          </p:cNvPr>
          <p:cNvSpPr>
            <a:spLocks noGrp="1"/>
          </p:cNvSpPr>
          <p:nvPr>
            <p:ph type="pic" sz="quarter" idx="40"/>
          </p:nvPr>
        </p:nvSpPr>
        <p:spPr>
          <a:xfrm>
            <a:off x="3013047"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9" name="Text Placeholder 39">
            <a:extLst>
              <a:ext uri="{FF2B5EF4-FFF2-40B4-BE49-F238E27FC236}">
                <a16:creationId xmlns:a16="http://schemas.microsoft.com/office/drawing/2014/main" id="{6A6BDC5C-C94C-D669-C0A1-8046D94C9CEB}"/>
              </a:ext>
            </a:extLst>
          </p:cNvPr>
          <p:cNvSpPr>
            <a:spLocks noGrp="1"/>
          </p:cNvSpPr>
          <p:nvPr>
            <p:ph type="body" sz="quarter" idx="43"/>
          </p:nvPr>
        </p:nvSpPr>
        <p:spPr>
          <a:xfrm>
            <a:off x="2658280"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0" name="Text Placeholder 39">
            <a:extLst>
              <a:ext uri="{FF2B5EF4-FFF2-40B4-BE49-F238E27FC236}">
                <a16:creationId xmlns:a16="http://schemas.microsoft.com/office/drawing/2014/main" id="{EFBB2384-D5C2-76A5-54F8-D4975868185E}"/>
              </a:ext>
            </a:extLst>
          </p:cNvPr>
          <p:cNvSpPr>
            <a:spLocks noGrp="1"/>
          </p:cNvSpPr>
          <p:nvPr>
            <p:ph type="body" sz="quarter" idx="44"/>
          </p:nvPr>
        </p:nvSpPr>
        <p:spPr>
          <a:xfrm>
            <a:off x="2658280"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5" name="Picture Placeholder 24">
            <a:extLst>
              <a:ext uri="{FF2B5EF4-FFF2-40B4-BE49-F238E27FC236}">
                <a16:creationId xmlns:a16="http://schemas.microsoft.com/office/drawing/2014/main" id="{74F0AB46-B8F3-5FE8-7859-342D82B051DF}"/>
              </a:ext>
            </a:extLst>
          </p:cNvPr>
          <p:cNvSpPr>
            <a:spLocks noGrp="1"/>
          </p:cNvSpPr>
          <p:nvPr>
            <p:ph type="pic" sz="quarter" idx="41"/>
          </p:nvPr>
        </p:nvSpPr>
        <p:spPr>
          <a:xfrm>
            <a:off x="5042310"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1" name="Text Placeholder 39">
            <a:extLst>
              <a:ext uri="{FF2B5EF4-FFF2-40B4-BE49-F238E27FC236}">
                <a16:creationId xmlns:a16="http://schemas.microsoft.com/office/drawing/2014/main" id="{3FA7B3C5-2D24-52CE-FBFE-C6EAACA41E07}"/>
              </a:ext>
            </a:extLst>
          </p:cNvPr>
          <p:cNvSpPr>
            <a:spLocks noGrp="1"/>
          </p:cNvSpPr>
          <p:nvPr>
            <p:ph type="body" sz="quarter" idx="45"/>
          </p:nvPr>
        </p:nvSpPr>
        <p:spPr>
          <a:xfrm>
            <a:off x="4687543"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2" name="Text Placeholder 39">
            <a:extLst>
              <a:ext uri="{FF2B5EF4-FFF2-40B4-BE49-F238E27FC236}">
                <a16:creationId xmlns:a16="http://schemas.microsoft.com/office/drawing/2014/main" id="{F8BBF672-0284-927B-49F1-92414840843B}"/>
              </a:ext>
            </a:extLst>
          </p:cNvPr>
          <p:cNvSpPr>
            <a:spLocks noGrp="1"/>
          </p:cNvSpPr>
          <p:nvPr>
            <p:ph type="body" sz="quarter" idx="46"/>
          </p:nvPr>
        </p:nvSpPr>
        <p:spPr>
          <a:xfrm>
            <a:off x="4687543" y="4772804"/>
            <a:ext cx="1790210" cy="1109791"/>
          </a:xfrm>
        </p:spPr>
        <p:txBody>
          <a:bodyPr lIns="0" tIns="0" rIns="0" bIns="0" anchor="t">
            <a:noAutofit/>
          </a:bodyPr>
          <a:lstStyle>
            <a:lvl1pPr marL="0" indent="0" algn="ctr">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6" name="Picture Placeholder 25">
            <a:extLst>
              <a:ext uri="{FF2B5EF4-FFF2-40B4-BE49-F238E27FC236}">
                <a16:creationId xmlns:a16="http://schemas.microsoft.com/office/drawing/2014/main" id="{5E473B2D-D5FC-0231-ACED-3B5D76DC20EF}"/>
              </a:ext>
            </a:extLst>
          </p:cNvPr>
          <p:cNvSpPr>
            <a:spLocks noGrp="1"/>
          </p:cNvSpPr>
          <p:nvPr>
            <p:ph type="pic" sz="quarter" idx="42"/>
          </p:nvPr>
        </p:nvSpPr>
        <p:spPr>
          <a:xfrm>
            <a:off x="7071573"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5" name="Text Placeholder 39">
            <a:extLst>
              <a:ext uri="{FF2B5EF4-FFF2-40B4-BE49-F238E27FC236}">
                <a16:creationId xmlns:a16="http://schemas.microsoft.com/office/drawing/2014/main" id="{F177614F-87ED-3516-10DB-3039AA6BC776}"/>
              </a:ext>
            </a:extLst>
          </p:cNvPr>
          <p:cNvSpPr>
            <a:spLocks noGrp="1"/>
          </p:cNvSpPr>
          <p:nvPr>
            <p:ph type="body" sz="quarter" idx="48"/>
          </p:nvPr>
        </p:nvSpPr>
        <p:spPr>
          <a:xfrm>
            <a:off x="6716806"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34" name="Text Placeholder 39">
            <a:extLst>
              <a:ext uri="{FF2B5EF4-FFF2-40B4-BE49-F238E27FC236}">
                <a16:creationId xmlns:a16="http://schemas.microsoft.com/office/drawing/2014/main" id="{356691A8-4174-1932-EDAA-397B596ED22C}"/>
              </a:ext>
            </a:extLst>
          </p:cNvPr>
          <p:cNvSpPr>
            <a:spLocks noGrp="1"/>
          </p:cNvSpPr>
          <p:nvPr>
            <p:ph type="body" sz="quarter" idx="47"/>
          </p:nvPr>
        </p:nvSpPr>
        <p:spPr>
          <a:xfrm>
            <a:off x="6716806"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8469000" y="5958000"/>
            <a:ext cx="675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0"/>
            <a:ext cx="675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0C36B4D5-453F-A6E6-2385-5EAAF52C7FCC}"/>
              </a:ext>
            </a:extLst>
          </p:cNvPr>
          <p:cNvSpPr>
            <a:spLocks noGrp="1"/>
          </p:cNvSpPr>
          <p:nvPr>
            <p:ph type="dt" sz="half" idx="49"/>
          </p:nvPr>
        </p:nvSpPr>
        <p:spPr/>
        <p:txBody>
          <a:bodyPr/>
          <a:lstStyle/>
          <a:p>
            <a:r>
              <a:rPr lang="en-US" altLang="zh-CN"/>
              <a:t>04/26/2025</a:t>
            </a:r>
          </a:p>
        </p:txBody>
      </p:sp>
      <p:sp>
        <p:nvSpPr>
          <p:cNvPr id="9" name="Footer Placeholder 8">
            <a:extLst>
              <a:ext uri="{FF2B5EF4-FFF2-40B4-BE49-F238E27FC236}">
                <a16:creationId xmlns:a16="http://schemas.microsoft.com/office/drawing/2014/main" id="{6AF55EF6-623E-84A9-8176-644E1FF87D13}"/>
              </a:ext>
            </a:extLst>
          </p:cNvPr>
          <p:cNvSpPr>
            <a:spLocks noGrp="1"/>
          </p:cNvSpPr>
          <p:nvPr>
            <p:ph type="ftr" sz="quarter" idx="5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7123EF00-8E89-3E0C-8654-5AFF3E936BA8}"/>
              </a:ext>
            </a:extLst>
          </p:cNvPr>
          <p:cNvSpPr>
            <a:spLocks noGrp="1"/>
          </p:cNvSpPr>
          <p:nvPr>
            <p:ph type="sldNum" sz="half" idx="5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4797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item Lists, Phot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18" name="Text Placeholder 39">
            <a:extLst>
              <a:ext uri="{FF2B5EF4-FFF2-40B4-BE49-F238E27FC236}">
                <a16:creationId xmlns:a16="http://schemas.microsoft.com/office/drawing/2014/main" id="{F414D2FC-8DED-1ACF-508C-2A0A9787B323}"/>
              </a:ext>
            </a:extLst>
          </p:cNvPr>
          <p:cNvSpPr>
            <a:spLocks noGrp="1"/>
          </p:cNvSpPr>
          <p:nvPr>
            <p:ph type="body" sz="quarter" idx="27"/>
          </p:nvPr>
        </p:nvSpPr>
        <p:spPr>
          <a:xfrm>
            <a:off x="1054464" y="2154649"/>
            <a:ext cx="2878502" cy="59498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9" name="Text Placeholder 39">
            <a:extLst>
              <a:ext uri="{FF2B5EF4-FFF2-40B4-BE49-F238E27FC236}">
                <a16:creationId xmlns:a16="http://schemas.microsoft.com/office/drawing/2014/main" id="{DFE930CB-82E2-EBCE-A8BD-BDC03B8F12A1}"/>
              </a:ext>
            </a:extLst>
          </p:cNvPr>
          <p:cNvSpPr>
            <a:spLocks noGrp="1"/>
          </p:cNvSpPr>
          <p:nvPr>
            <p:ph type="body" sz="quarter" idx="32"/>
          </p:nvPr>
        </p:nvSpPr>
        <p:spPr>
          <a:xfrm>
            <a:off x="1054466" y="2874105"/>
            <a:ext cx="2878500" cy="1313002"/>
          </a:xfrm>
        </p:spPr>
        <p:txBody>
          <a:bodyPr lIns="0" tIns="0" rIns="0" bIns="0" anchor="t">
            <a:noAutofit/>
          </a:bodyPr>
          <a:lstStyle>
            <a:lvl1pPr marL="0" indent="0" algn="l">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2" name="Text Placeholder 39">
            <a:extLst>
              <a:ext uri="{FF2B5EF4-FFF2-40B4-BE49-F238E27FC236}">
                <a16:creationId xmlns:a16="http://schemas.microsoft.com/office/drawing/2014/main" id="{45AEDC33-87C5-CE28-FB7A-01BDD70379F2}"/>
              </a:ext>
            </a:extLst>
          </p:cNvPr>
          <p:cNvSpPr>
            <a:spLocks noGrp="1"/>
          </p:cNvSpPr>
          <p:nvPr>
            <p:ph type="body" sz="quarter" idx="35"/>
          </p:nvPr>
        </p:nvSpPr>
        <p:spPr>
          <a:xfrm>
            <a:off x="1054465" y="4326808"/>
            <a:ext cx="2878502" cy="59498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3" name="Text Placeholder 39">
            <a:extLst>
              <a:ext uri="{FF2B5EF4-FFF2-40B4-BE49-F238E27FC236}">
                <a16:creationId xmlns:a16="http://schemas.microsoft.com/office/drawing/2014/main" id="{8F56F372-7735-E287-9377-D1E529646F59}"/>
              </a:ext>
            </a:extLst>
          </p:cNvPr>
          <p:cNvSpPr>
            <a:spLocks noGrp="1"/>
          </p:cNvSpPr>
          <p:nvPr>
            <p:ph type="body" sz="quarter" idx="36"/>
          </p:nvPr>
        </p:nvSpPr>
        <p:spPr>
          <a:xfrm>
            <a:off x="1054466" y="5046264"/>
            <a:ext cx="2878500" cy="1313002"/>
          </a:xfrm>
        </p:spPr>
        <p:txBody>
          <a:bodyPr lIns="0" tIns="0" rIns="0" bIns="0" anchor="t">
            <a:noAutofit/>
          </a:bodyPr>
          <a:lstStyle>
            <a:lvl1pPr marL="0" indent="0" algn="l">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0" name="Text Placeholder 39">
            <a:extLst>
              <a:ext uri="{FF2B5EF4-FFF2-40B4-BE49-F238E27FC236}">
                <a16:creationId xmlns:a16="http://schemas.microsoft.com/office/drawing/2014/main" id="{ABFA4713-481D-49E5-E182-F16C38EAC778}"/>
              </a:ext>
            </a:extLst>
          </p:cNvPr>
          <p:cNvSpPr>
            <a:spLocks noGrp="1"/>
          </p:cNvSpPr>
          <p:nvPr>
            <p:ph type="body" sz="quarter" idx="33"/>
          </p:nvPr>
        </p:nvSpPr>
        <p:spPr>
          <a:xfrm>
            <a:off x="5141546" y="2154649"/>
            <a:ext cx="2878502" cy="594981"/>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1" name="Text Placeholder 39">
            <a:extLst>
              <a:ext uri="{FF2B5EF4-FFF2-40B4-BE49-F238E27FC236}">
                <a16:creationId xmlns:a16="http://schemas.microsoft.com/office/drawing/2014/main" id="{99D20002-2810-EE61-409A-623B78526836}"/>
              </a:ext>
            </a:extLst>
          </p:cNvPr>
          <p:cNvSpPr>
            <a:spLocks noGrp="1"/>
          </p:cNvSpPr>
          <p:nvPr>
            <p:ph type="body" sz="quarter" idx="34"/>
          </p:nvPr>
        </p:nvSpPr>
        <p:spPr>
          <a:xfrm>
            <a:off x="5141546" y="2874105"/>
            <a:ext cx="2878500" cy="1313002"/>
          </a:xfrm>
        </p:spPr>
        <p:txBody>
          <a:bodyPr lIns="0" tIns="0" rIns="0" bIns="0" anchor="t">
            <a:noAutofit/>
          </a:bodyPr>
          <a:lstStyle>
            <a:lvl1pPr marL="0" indent="0" algn="l">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7" name="Picture Placeholder 26">
            <a:extLst>
              <a:ext uri="{FF2B5EF4-FFF2-40B4-BE49-F238E27FC236}">
                <a16:creationId xmlns:a16="http://schemas.microsoft.com/office/drawing/2014/main" id="{9DD21710-02F7-733A-65EB-77E95DB1EAB6}"/>
              </a:ext>
            </a:extLst>
          </p:cNvPr>
          <p:cNvSpPr>
            <a:spLocks noGrp="1"/>
          </p:cNvSpPr>
          <p:nvPr>
            <p:ph type="pic" sz="quarter" idx="37"/>
          </p:nvPr>
        </p:nvSpPr>
        <p:spPr>
          <a:xfrm>
            <a:off x="5141545" y="4443648"/>
            <a:ext cx="2947987" cy="1778549"/>
          </a:xfrm>
          <a:custGeom>
            <a:avLst/>
            <a:gdLst>
              <a:gd name="connsiteX0" fmla="*/ 0 w 3930649"/>
              <a:gd name="connsiteY0" fmla="*/ 0 h 1778549"/>
              <a:gd name="connsiteX1" fmla="*/ 3930649 w 3930649"/>
              <a:gd name="connsiteY1" fmla="*/ 0 h 1778549"/>
              <a:gd name="connsiteX2" fmla="*/ 3930649 w 3930649"/>
              <a:gd name="connsiteY2" fmla="*/ 1778549 h 1778549"/>
              <a:gd name="connsiteX3" fmla="*/ 0 w 3930649"/>
              <a:gd name="connsiteY3" fmla="*/ 1778549 h 1778549"/>
            </a:gdLst>
            <a:ahLst/>
            <a:cxnLst>
              <a:cxn ang="0">
                <a:pos x="connsiteX0" y="connsiteY0"/>
              </a:cxn>
              <a:cxn ang="0">
                <a:pos x="connsiteX1" y="connsiteY1"/>
              </a:cxn>
              <a:cxn ang="0">
                <a:pos x="connsiteX2" y="connsiteY2"/>
              </a:cxn>
              <a:cxn ang="0">
                <a:pos x="connsiteX3" y="connsiteY3"/>
              </a:cxn>
            </a:cxnLst>
            <a:rect l="l" t="t" r="r" b="b"/>
            <a:pathLst>
              <a:path w="3930649" h="1778549">
                <a:moveTo>
                  <a:pt x="0" y="0"/>
                </a:moveTo>
                <a:lnTo>
                  <a:pt x="3930649" y="0"/>
                </a:lnTo>
                <a:lnTo>
                  <a:pt x="3930649" y="1778549"/>
                </a:lnTo>
                <a:lnTo>
                  <a:pt x="0" y="1778549"/>
                </a:lnTo>
                <a:close/>
              </a:path>
            </a:pathLst>
          </a:custGeom>
        </p:spPr>
        <p:txBody>
          <a:bodyPr wrap="square">
            <a:noAutofit/>
          </a:bodyPr>
          <a:lstStyle/>
          <a:p>
            <a:endParaRPr lang="en-US"/>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5958000"/>
            <a:ext cx="675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8469000" y="0"/>
            <a:ext cx="675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BF49EAC9-AC82-F9DD-E2C4-B40F4877BEE8}"/>
              </a:ext>
            </a:extLst>
          </p:cNvPr>
          <p:cNvSpPr>
            <a:spLocks noGrp="1"/>
          </p:cNvSpPr>
          <p:nvPr>
            <p:ph type="dt" sz="half" idx="38"/>
          </p:nvPr>
        </p:nvSpPr>
        <p:spPr/>
        <p:txBody>
          <a:bodyPr/>
          <a:lstStyle/>
          <a:p>
            <a:r>
              <a:rPr lang="en-US" altLang="zh-CN"/>
              <a:t>04/26/2025</a:t>
            </a:r>
          </a:p>
        </p:txBody>
      </p:sp>
      <p:sp>
        <p:nvSpPr>
          <p:cNvPr id="9" name="Footer Placeholder 8">
            <a:extLst>
              <a:ext uri="{FF2B5EF4-FFF2-40B4-BE49-F238E27FC236}">
                <a16:creationId xmlns:a16="http://schemas.microsoft.com/office/drawing/2014/main" id="{73E71126-375B-BBFF-8783-D41C61864E2B}"/>
              </a:ext>
            </a:extLst>
          </p:cNvPr>
          <p:cNvSpPr>
            <a:spLocks noGrp="1"/>
          </p:cNvSpPr>
          <p:nvPr>
            <p:ph type="ftr" sz="quarter" idx="39"/>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B31CDE54-93FD-1D9C-35AF-6DE8ED74719A}"/>
              </a:ext>
            </a:extLst>
          </p:cNvPr>
          <p:cNvSpPr>
            <a:spLocks noGrp="1"/>
          </p:cNvSpPr>
          <p:nvPr>
            <p:ph type="sldNum" sz="half" idx="40"/>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433297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item List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l">
              <a:defRPr sz="2700" b="0" baseline="0"/>
            </a:lvl1pPr>
          </a:lstStyle>
          <a:p>
            <a:r>
              <a:rPr lang="en-US"/>
              <a:t>Click to edit Master title style</a:t>
            </a:r>
          </a:p>
        </p:txBody>
      </p:sp>
      <p:sp>
        <p:nvSpPr>
          <p:cNvPr id="6" name="Text Placeholder 39">
            <a:extLst>
              <a:ext uri="{FF2B5EF4-FFF2-40B4-BE49-F238E27FC236}">
                <a16:creationId xmlns:a16="http://schemas.microsoft.com/office/drawing/2014/main" id="{0CDB7728-FEF6-A8C0-F28F-5A2A5044E626}"/>
              </a:ext>
            </a:extLst>
          </p:cNvPr>
          <p:cNvSpPr>
            <a:spLocks noGrp="1"/>
          </p:cNvSpPr>
          <p:nvPr>
            <p:ph type="body" sz="quarter" idx="27"/>
          </p:nvPr>
        </p:nvSpPr>
        <p:spPr>
          <a:xfrm>
            <a:off x="633001" y="2064569"/>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3" name="Text Placeholder 39">
            <a:extLst>
              <a:ext uri="{FF2B5EF4-FFF2-40B4-BE49-F238E27FC236}">
                <a16:creationId xmlns:a16="http://schemas.microsoft.com/office/drawing/2014/main" id="{49EE54AB-450B-722E-CF2E-43CD14D88051}"/>
              </a:ext>
            </a:extLst>
          </p:cNvPr>
          <p:cNvSpPr>
            <a:spLocks noGrp="1"/>
          </p:cNvSpPr>
          <p:nvPr>
            <p:ph type="body" sz="quarter" idx="32"/>
          </p:nvPr>
        </p:nvSpPr>
        <p:spPr>
          <a:xfrm>
            <a:off x="633001" y="2966508"/>
            <a:ext cx="2430835" cy="1110012"/>
          </a:xfrm>
        </p:spPr>
        <p:txBody>
          <a:bodyPr lIns="0" tIns="0" rIns="0" bIns="0" anchor="t">
            <a:noAutofit/>
          </a:bodyPr>
          <a:lstStyle>
            <a:lvl1pPr marL="0" indent="0" algn="l">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4" name="Text Placeholder 39">
            <a:extLst>
              <a:ext uri="{FF2B5EF4-FFF2-40B4-BE49-F238E27FC236}">
                <a16:creationId xmlns:a16="http://schemas.microsoft.com/office/drawing/2014/main" id="{E63A3898-F5B7-2B81-0A78-86E32E879712}"/>
              </a:ext>
            </a:extLst>
          </p:cNvPr>
          <p:cNvSpPr>
            <a:spLocks noGrp="1"/>
          </p:cNvSpPr>
          <p:nvPr>
            <p:ph type="body" sz="quarter" idx="28"/>
          </p:nvPr>
        </p:nvSpPr>
        <p:spPr>
          <a:xfrm>
            <a:off x="633000" y="4159453"/>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5" name="Text Placeholder 39">
            <a:extLst>
              <a:ext uri="{FF2B5EF4-FFF2-40B4-BE49-F238E27FC236}">
                <a16:creationId xmlns:a16="http://schemas.microsoft.com/office/drawing/2014/main" id="{BD7576FA-6EF0-5AA4-B90A-63BF2165D966}"/>
              </a:ext>
            </a:extLst>
          </p:cNvPr>
          <p:cNvSpPr>
            <a:spLocks noGrp="1"/>
          </p:cNvSpPr>
          <p:nvPr>
            <p:ph type="body" sz="quarter" idx="34"/>
          </p:nvPr>
        </p:nvSpPr>
        <p:spPr>
          <a:xfrm>
            <a:off x="633001" y="5061042"/>
            <a:ext cx="2430835" cy="1110012"/>
          </a:xfrm>
        </p:spPr>
        <p:txBody>
          <a:bodyPr lIns="0" tIns="0" rIns="0" bIns="0" anchor="t">
            <a:noAutofit/>
          </a:bodyPr>
          <a:lstStyle>
            <a:lvl1pPr marL="0" indent="0" algn="l">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6" name="Text Placeholder 39">
            <a:extLst>
              <a:ext uri="{FF2B5EF4-FFF2-40B4-BE49-F238E27FC236}">
                <a16:creationId xmlns:a16="http://schemas.microsoft.com/office/drawing/2014/main" id="{C323A180-A98F-AC1A-DCC2-E759F8459258}"/>
              </a:ext>
            </a:extLst>
          </p:cNvPr>
          <p:cNvSpPr>
            <a:spLocks noGrp="1"/>
          </p:cNvSpPr>
          <p:nvPr>
            <p:ph type="body" sz="quarter" idx="29"/>
          </p:nvPr>
        </p:nvSpPr>
        <p:spPr>
          <a:xfrm>
            <a:off x="3230161" y="2064569"/>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7" name="Text Placeholder 39">
            <a:extLst>
              <a:ext uri="{FF2B5EF4-FFF2-40B4-BE49-F238E27FC236}">
                <a16:creationId xmlns:a16="http://schemas.microsoft.com/office/drawing/2014/main" id="{2E36B47F-54DF-FD45-C142-8BDBF1EA313E}"/>
              </a:ext>
            </a:extLst>
          </p:cNvPr>
          <p:cNvSpPr>
            <a:spLocks noGrp="1"/>
          </p:cNvSpPr>
          <p:nvPr>
            <p:ph type="body" sz="quarter" idx="33"/>
          </p:nvPr>
        </p:nvSpPr>
        <p:spPr>
          <a:xfrm>
            <a:off x="3230163" y="2966508"/>
            <a:ext cx="2430835" cy="1110012"/>
          </a:xfrm>
        </p:spPr>
        <p:txBody>
          <a:bodyPr lIns="0" tIns="0" rIns="0" bIns="0" anchor="t">
            <a:noAutofit/>
          </a:bodyPr>
          <a:lstStyle>
            <a:lvl1pPr marL="0" indent="0" algn="l">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8" name="Text Placeholder 39">
            <a:extLst>
              <a:ext uri="{FF2B5EF4-FFF2-40B4-BE49-F238E27FC236}">
                <a16:creationId xmlns:a16="http://schemas.microsoft.com/office/drawing/2014/main" id="{A0B55E9E-7E9A-93B7-43B9-7B34C2532CB3}"/>
              </a:ext>
            </a:extLst>
          </p:cNvPr>
          <p:cNvSpPr>
            <a:spLocks noGrp="1"/>
          </p:cNvSpPr>
          <p:nvPr>
            <p:ph type="body" sz="quarter" idx="30"/>
          </p:nvPr>
        </p:nvSpPr>
        <p:spPr>
          <a:xfrm>
            <a:off x="3230161" y="4159453"/>
            <a:ext cx="2430836" cy="776526"/>
          </a:xfrm>
        </p:spPr>
        <p:txBody>
          <a:bodyPr lIns="0" tIns="0" rIns="0" bIns="0" anchor="b">
            <a:noAutofit/>
          </a:bodyPr>
          <a:lstStyle>
            <a:lvl1pPr marL="0" indent="0" algn="l">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9" name="Text Placeholder 39">
            <a:extLst>
              <a:ext uri="{FF2B5EF4-FFF2-40B4-BE49-F238E27FC236}">
                <a16:creationId xmlns:a16="http://schemas.microsoft.com/office/drawing/2014/main" id="{8E7E6D19-929F-FDF7-959E-32298D8173AA}"/>
              </a:ext>
            </a:extLst>
          </p:cNvPr>
          <p:cNvSpPr>
            <a:spLocks noGrp="1"/>
          </p:cNvSpPr>
          <p:nvPr>
            <p:ph type="body" sz="quarter" idx="35"/>
          </p:nvPr>
        </p:nvSpPr>
        <p:spPr>
          <a:xfrm>
            <a:off x="3230163" y="5061042"/>
            <a:ext cx="2430835" cy="1110012"/>
          </a:xfrm>
        </p:spPr>
        <p:txBody>
          <a:bodyPr lIns="0" tIns="0" rIns="0" bIns="0" anchor="t">
            <a:noAutofit/>
          </a:bodyPr>
          <a:lstStyle>
            <a:lvl1pPr marL="0" indent="0" algn="l">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0" name="Picture Placeholder 19">
            <a:extLst>
              <a:ext uri="{FF2B5EF4-FFF2-40B4-BE49-F238E27FC236}">
                <a16:creationId xmlns:a16="http://schemas.microsoft.com/office/drawing/2014/main" id="{CFBF3E1B-B374-E67A-B307-E7808463B102}"/>
              </a:ext>
            </a:extLst>
          </p:cNvPr>
          <p:cNvSpPr>
            <a:spLocks noGrp="1"/>
          </p:cNvSpPr>
          <p:nvPr>
            <p:ph type="pic" sz="quarter" idx="21"/>
          </p:nvPr>
        </p:nvSpPr>
        <p:spPr>
          <a:xfrm>
            <a:off x="6070113" y="2457907"/>
            <a:ext cx="2378903"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a:p>
        </p:txBody>
      </p:sp>
      <p:sp>
        <p:nvSpPr>
          <p:cNvPr id="7" name="Freeform 17">
            <a:extLst>
              <a:ext uri="{FF2B5EF4-FFF2-40B4-BE49-F238E27FC236}">
                <a16:creationId xmlns:a16="http://schemas.microsoft.com/office/drawing/2014/main" id="{6DDC3130-A3C3-7AE6-BC41-5676558A9297}"/>
              </a:ext>
              <a:ext uri="{C183D7F6-B498-43B3-948B-1728B52AA6E4}">
                <adec:decorative xmlns:adec="http://schemas.microsoft.com/office/drawing/2017/decorative" val="1"/>
              </a:ext>
            </a:extLst>
          </p:cNvPr>
          <p:cNvSpPr/>
          <p:nvPr userDrawn="1"/>
        </p:nvSpPr>
        <p:spPr>
          <a:xfrm flipV="1">
            <a:off x="582660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11" name="Freeform: Shape 10">
            <a:extLst>
              <a:ext uri="{FF2B5EF4-FFF2-40B4-BE49-F238E27FC236}">
                <a16:creationId xmlns:a16="http://schemas.microsoft.com/office/drawing/2014/main" id="{B09B643E-CE5D-1852-BB2C-C13807CF7F52}"/>
              </a:ext>
              <a:ext uri="{C183D7F6-B498-43B3-948B-1728B52AA6E4}">
                <adec:decorative xmlns:adec="http://schemas.microsoft.com/office/drawing/2017/decorative" val="1"/>
              </a:ext>
            </a:extLst>
          </p:cNvPr>
          <p:cNvSpPr/>
          <p:nvPr userDrawn="1"/>
        </p:nvSpPr>
        <p:spPr>
          <a:xfrm>
            <a:off x="2" y="0"/>
            <a:ext cx="9143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sz="1350"/>
          </a:p>
        </p:txBody>
      </p:sp>
      <p:sp>
        <p:nvSpPr>
          <p:cNvPr id="12" name="Freeform 17">
            <a:extLst>
              <a:ext uri="{FF2B5EF4-FFF2-40B4-BE49-F238E27FC236}">
                <a16:creationId xmlns:a16="http://schemas.microsoft.com/office/drawing/2014/main" id="{6C9DB915-08DF-0AC5-9A2A-F401116E05C8}"/>
              </a:ext>
              <a:ext uri="{C183D7F6-B498-43B3-948B-1728B52AA6E4}">
                <adec:decorative xmlns:adec="http://schemas.microsoft.com/office/drawing/2017/decorative" val="1"/>
              </a:ext>
            </a:extLst>
          </p:cNvPr>
          <p:cNvSpPr/>
          <p:nvPr userDrawn="1"/>
        </p:nvSpPr>
        <p:spPr>
          <a:xfrm flipV="1">
            <a:off x="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9" name="Date Placeholder 8">
            <a:extLst>
              <a:ext uri="{FF2B5EF4-FFF2-40B4-BE49-F238E27FC236}">
                <a16:creationId xmlns:a16="http://schemas.microsoft.com/office/drawing/2014/main" id="{79D6E9F3-F603-7F3B-A0F8-9EECCC65B573}"/>
              </a:ext>
            </a:extLst>
          </p:cNvPr>
          <p:cNvSpPr>
            <a:spLocks noGrp="1"/>
          </p:cNvSpPr>
          <p:nvPr>
            <p:ph type="dt" sz="half" idx="36"/>
          </p:nvPr>
        </p:nvSpPr>
        <p:spPr/>
        <p:txBody>
          <a:bodyPr/>
          <a:lstStyle/>
          <a:p>
            <a:r>
              <a:rPr lang="en-US" altLang="zh-CN"/>
              <a:t>04/26/2025</a:t>
            </a:r>
          </a:p>
        </p:txBody>
      </p:sp>
      <p:sp>
        <p:nvSpPr>
          <p:cNvPr id="10" name="Footer Placeholder 9">
            <a:extLst>
              <a:ext uri="{FF2B5EF4-FFF2-40B4-BE49-F238E27FC236}">
                <a16:creationId xmlns:a16="http://schemas.microsoft.com/office/drawing/2014/main" id="{53F5DB2C-485D-D8D2-8C1F-E4EA8040EE7C}"/>
              </a:ext>
            </a:extLst>
          </p:cNvPr>
          <p:cNvSpPr>
            <a:spLocks noGrp="1"/>
          </p:cNvSpPr>
          <p:nvPr>
            <p:ph type="ftr" sz="quarter" idx="37"/>
          </p:nvPr>
        </p:nvSpPr>
        <p:spPr/>
        <p:txBody>
          <a:bodyPr/>
          <a:lstStyle/>
          <a:p>
            <a:r>
              <a:rPr lang="en-US" altLang="zh-CN"/>
              <a:t>Sample Footer Text</a:t>
            </a:r>
          </a:p>
        </p:txBody>
      </p:sp>
      <p:sp>
        <p:nvSpPr>
          <p:cNvPr id="21" name="Slide Number Placeholder 20">
            <a:extLst>
              <a:ext uri="{FF2B5EF4-FFF2-40B4-BE49-F238E27FC236}">
                <a16:creationId xmlns:a16="http://schemas.microsoft.com/office/drawing/2014/main" id="{55A11E9E-D44F-E555-A2BB-14D6FE777822}"/>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52010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item Lists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11" name="Picture Placeholder 10">
            <a:extLst>
              <a:ext uri="{FF2B5EF4-FFF2-40B4-BE49-F238E27FC236}">
                <a16:creationId xmlns:a16="http://schemas.microsoft.com/office/drawing/2014/main" id="{E4376F32-4FB3-093D-D835-4F9E3EF02953}"/>
              </a:ext>
            </a:extLst>
          </p:cNvPr>
          <p:cNvSpPr>
            <a:spLocks noGrp="1"/>
          </p:cNvSpPr>
          <p:nvPr>
            <p:ph type="pic" sz="quarter" idx="39"/>
          </p:nvPr>
        </p:nvSpPr>
        <p:spPr>
          <a:xfrm>
            <a:off x="991751"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5" name="Text Placeholder 39">
            <a:extLst>
              <a:ext uri="{FF2B5EF4-FFF2-40B4-BE49-F238E27FC236}">
                <a16:creationId xmlns:a16="http://schemas.microsoft.com/office/drawing/2014/main" id="{05A2EEB6-D088-5DC9-20BF-BFB26FA5A5AD}"/>
              </a:ext>
            </a:extLst>
          </p:cNvPr>
          <p:cNvSpPr>
            <a:spLocks noGrp="1"/>
          </p:cNvSpPr>
          <p:nvPr>
            <p:ph type="body" sz="quarter" idx="27"/>
          </p:nvPr>
        </p:nvSpPr>
        <p:spPr>
          <a:xfrm>
            <a:off x="636983"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6" name="Text Placeholder 39">
            <a:extLst>
              <a:ext uri="{FF2B5EF4-FFF2-40B4-BE49-F238E27FC236}">
                <a16:creationId xmlns:a16="http://schemas.microsoft.com/office/drawing/2014/main" id="{C4EE7C5F-791A-45FB-8A87-0764EC0F7EA6}"/>
              </a:ext>
            </a:extLst>
          </p:cNvPr>
          <p:cNvSpPr>
            <a:spLocks noGrp="1"/>
          </p:cNvSpPr>
          <p:nvPr>
            <p:ph type="body" sz="quarter" idx="32"/>
          </p:nvPr>
        </p:nvSpPr>
        <p:spPr>
          <a:xfrm>
            <a:off x="633001" y="4772804"/>
            <a:ext cx="1790210" cy="1109791"/>
          </a:xfrm>
        </p:spPr>
        <p:txBody>
          <a:bodyPr lIns="0" tIns="0" rIns="0" bIns="0" anchor="t">
            <a:noAutofit/>
          </a:bodyPr>
          <a:lstStyle>
            <a:lvl1pPr marL="0" indent="0" algn="ctr">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2" name="Picture Placeholder 11">
            <a:extLst>
              <a:ext uri="{FF2B5EF4-FFF2-40B4-BE49-F238E27FC236}">
                <a16:creationId xmlns:a16="http://schemas.microsoft.com/office/drawing/2014/main" id="{20F278EE-C4BD-3786-017F-D093EE2465E3}"/>
              </a:ext>
            </a:extLst>
          </p:cNvPr>
          <p:cNvSpPr>
            <a:spLocks noGrp="1"/>
          </p:cNvSpPr>
          <p:nvPr>
            <p:ph type="pic" sz="quarter" idx="40"/>
          </p:nvPr>
        </p:nvSpPr>
        <p:spPr>
          <a:xfrm>
            <a:off x="3013047"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7" name="Text Placeholder 39">
            <a:extLst>
              <a:ext uri="{FF2B5EF4-FFF2-40B4-BE49-F238E27FC236}">
                <a16:creationId xmlns:a16="http://schemas.microsoft.com/office/drawing/2014/main" id="{E907BA94-FBBF-0166-CAA4-81B432510CA3}"/>
              </a:ext>
            </a:extLst>
          </p:cNvPr>
          <p:cNvSpPr>
            <a:spLocks noGrp="1"/>
          </p:cNvSpPr>
          <p:nvPr>
            <p:ph type="body" sz="quarter" idx="43"/>
          </p:nvPr>
        </p:nvSpPr>
        <p:spPr>
          <a:xfrm>
            <a:off x="2658280"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8" name="Text Placeholder 39">
            <a:extLst>
              <a:ext uri="{FF2B5EF4-FFF2-40B4-BE49-F238E27FC236}">
                <a16:creationId xmlns:a16="http://schemas.microsoft.com/office/drawing/2014/main" id="{41B9B884-D83C-E348-9F47-95210A1C58EF}"/>
              </a:ext>
            </a:extLst>
          </p:cNvPr>
          <p:cNvSpPr>
            <a:spLocks noGrp="1"/>
          </p:cNvSpPr>
          <p:nvPr>
            <p:ph type="body" sz="quarter" idx="44"/>
          </p:nvPr>
        </p:nvSpPr>
        <p:spPr>
          <a:xfrm>
            <a:off x="2658280"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3" name="Picture Placeholder 12">
            <a:extLst>
              <a:ext uri="{FF2B5EF4-FFF2-40B4-BE49-F238E27FC236}">
                <a16:creationId xmlns:a16="http://schemas.microsoft.com/office/drawing/2014/main" id="{766D4AC7-BBFA-F617-DD11-9E649A104652}"/>
              </a:ext>
            </a:extLst>
          </p:cNvPr>
          <p:cNvSpPr>
            <a:spLocks noGrp="1"/>
          </p:cNvSpPr>
          <p:nvPr>
            <p:ph type="pic" sz="quarter" idx="41"/>
          </p:nvPr>
        </p:nvSpPr>
        <p:spPr>
          <a:xfrm>
            <a:off x="5042310"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9" name="Text Placeholder 39">
            <a:extLst>
              <a:ext uri="{FF2B5EF4-FFF2-40B4-BE49-F238E27FC236}">
                <a16:creationId xmlns:a16="http://schemas.microsoft.com/office/drawing/2014/main" id="{AD702C90-A059-E7DB-144B-1C0F8614AF9B}"/>
              </a:ext>
            </a:extLst>
          </p:cNvPr>
          <p:cNvSpPr>
            <a:spLocks noGrp="1"/>
          </p:cNvSpPr>
          <p:nvPr>
            <p:ph type="body" sz="quarter" idx="45"/>
          </p:nvPr>
        </p:nvSpPr>
        <p:spPr>
          <a:xfrm>
            <a:off x="4687543"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0" name="Text Placeholder 39">
            <a:extLst>
              <a:ext uri="{FF2B5EF4-FFF2-40B4-BE49-F238E27FC236}">
                <a16:creationId xmlns:a16="http://schemas.microsoft.com/office/drawing/2014/main" id="{ED5D17F8-5B75-5980-3CDC-4B800A1D1142}"/>
              </a:ext>
            </a:extLst>
          </p:cNvPr>
          <p:cNvSpPr>
            <a:spLocks noGrp="1"/>
          </p:cNvSpPr>
          <p:nvPr>
            <p:ph type="body" sz="quarter" idx="46"/>
          </p:nvPr>
        </p:nvSpPr>
        <p:spPr>
          <a:xfrm>
            <a:off x="4687543"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4" name="Picture Placeholder 13">
            <a:extLst>
              <a:ext uri="{FF2B5EF4-FFF2-40B4-BE49-F238E27FC236}">
                <a16:creationId xmlns:a16="http://schemas.microsoft.com/office/drawing/2014/main" id="{E5520C32-89CC-39E4-5415-855B48F4B675}"/>
              </a:ext>
            </a:extLst>
          </p:cNvPr>
          <p:cNvSpPr>
            <a:spLocks noGrp="1"/>
          </p:cNvSpPr>
          <p:nvPr>
            <p:ph type="pic" sz="quarter" idx="42"/>
          </p:nvPr>
        </p:nvSpPr>
        <p:spPr>
          <a:xfrm>
            <a:off x="7071573" y="2092307"/>
            <a:ext cx="1084659"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2" name="Text Placeholder 39">
            <a:extLst>
              <a:ext uri="{FF2B5EF4-FFF2-40B4-BE49-F238E27FC236}">
                <a16:creationId xmlns:a16="http://schemas.microsoft.com/office/drawing/2014/main" id="{64E5BA67-245A-910F-EAEA-9B164985426F}"/>
              </a:ext>
            </a:extLst>
          </p:cNvPr>
          <p:cNvSpPr>
            <a:spLocks noGrp="1"/>
          </p:cNvSpPr>
          <p:nvPr>
            <p:ph type="body" sz="quarter" idx="48"/>
          </p:nvPr>
        </p:nvSpPr>
        <p:spPr>
          <a:xfrm>
            <a:off x="6716806"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1" name="Text Placeholder 39">
            <a:extLst>
              <a:ext uri="{FF2B5EF4-FFF2-40B4-BE49-F238E27FC236}">
                <a16:creationId xmlns:a16="http://schemas.microsoft.com/office/drawing/2014/main" id="{51F6A6FF-8374-DF50-94EF-3C86220F1035}"/>
              </a:ext>
            </a:extLst>
          </p:cNvPr>
          <p:cNvSpPr>
            <a:spLocks noGrp="1"/>
          </p:cNvSpPr>
          <p:nvPr>
            <p:ph type="body" sz="quarter" idx="47"/>
          </p:nvPr>
        </p:nvSpPr>
        <p:spPr>
          <a:xfrm>
            <a:off x="6716806"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5" name="Freeform 10">
            <a:extLst>
              <a:ext uri="{FF2B5EF4-FFF2-40B4-BE49-F238E27FC236}">
                <a16:creationId xmlns:a16="http://schemas.microsoft.com/office/drawing/2014/main" id="{677315A8-46EF-5456-554B-CFD019DDB16C}"/>
              </a:ext>
              <a:ext uri="{C183D7F6-B498-43B3-948B-1728B52AA6E4}">
                <adec:decorative xmlns:adec="http://schemas.microsoft.com/office/drawing/2017/decorative" val="1"/>
              </a:ext>
            </a:extLst>
          </p:cNvPr>
          <p:cNvSpPr/>
          <p:nvPr userDrawn="1"/>
        </p:nvSpPr>
        <p:spPr>
          <a:xfrm>
            <a:off x="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9265D351-7CFF-ACCB-1499-5251773F349C}"/>
              </a:ext>
            </a:extLst>
          </p:cNvPr>
          <p:cNvSpPr>
            <a:spLocks noGrp="1"/>
          </p:cNvSpPr>
          <p:nvPr>
            <p:ph type="dt" sz="half" idx="49"/>
          </p:nvPr>
        </p:nvSpPr>
        <p:spPr/>
        <p:txBody>
          <a:bodyPr/>
          <a:lstStyle/>
          <a:p>
            <a:r>
              <a:rPr lang="en-US" altLang="zh-CN"/>
              <a:t>04/26/2025</a:t>
            </a:r>
          </a:p>
        </p:txBody>
      </p:sp>
      <p:sp>
        <p:nvSpPr>
          <p:cNvPr id="9" name="Footer Placeholder 8">
            <a:extLst>
              <a:ext uri="{FF2B5EF4-FFF2-40B4-BE49-F238E27FC236}">
                <a16:creationId xmlns:a16="http://schemas.microsoft.com/office/drawing/2014/main" id="{BC49C9E8-1A47-560D-4929-E524B64445A3}"/>
              </a:ext>
            </a:extLst>
          </p:cNvPr>
          <p:cNvSpPr>
            <a:spLocks noGrp="1"/>
          </p:cNvSpPr>
          <p:nvPr>
            <p:ph type="ftr" sz="quarter" idx="5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3243AEA6-B1A4-1C35-904B-AE7DA7C24494}"/>
              </a:ext>
            </a:extLst>
          </p:cNvPr>
          <p:cNvSpPr>
            <a:spLocks noGrp="1"/>
          </p:cNvSpPr>
          <p:nvPr>
            <p:ph type="sldNum" sz="half" idx="51"/>
          </p:nvPr>
        </p:nvSpPr>
        <p:spPr/>
        <p:txBody>
          <a:bodyPr/>
          <a:lstStyle/>
          <a:p>
            <a:fld id="{64D095EA-18D5-4754-B677-EAAE710458D2}" type="slidenum">
              <a:rPr lang="en-US" altLang="zh-CN" smtClean="0"/>
              <a:pPr/>
              <a:t>‹#›</a:t>
            </a:fld>
            <a:endParaRPr lang="en-US" altLang="zh-CN"/>
          </a:p>
        </p:txBody>
      </p:sp>
      <p:sp>
        <p:nvSpPr>
          <p:cNvPr id="6" name="Freeform 10">
            <a:extLst>
              <a:ext uri="{FF2B5EF4-FFF2-40B4-BE49-F238E27FC236}">
                <a16:creationId xmlns:a16="http://schemas.microsoft.com/office/drawing/2014/main" id="{38F4515C-99B9-2D48-1FDB-724091897AE4}"/>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Tree>
    <p:extLst>
      <p:ext uri="{BB962C8B-B14F-4D97-AF65-F5344CB8AC3E}">
        <p14:creationId xmlns:p14="http://schemas.microsoft.com/office/powerpoint/2010/main" val="348334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item List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baseline="0"/>
            </a:lvl1pPr>
          </a:lstStyle>
          <a:p>
            <a:r>
              <a:rPr lang="en-US"/>
              <a:t>Click to edit Master title style</a:t>
            </a:r>
          </a:p>
        </p:txBody>
      </p:sp>
      <p:sp>
        <p:nvSpPr>
          <p:cNvPr id="22" name="Rectangle 21">
            <a:extLst>
              <a:ext uri="{FF2B5EF4-FFF2-40B4-BE49-F238E27FC236}">
                <a16:creationId xmlns:a16="http://schemas.microsoft.com/office/drawing/2014/main" id="{D04B793B-FE1B-6285-CB8E-8986809C3F45}"/>
              </a:ext>
              <a:ext uri="{C183D7F6-B498-43B3-948B-1728B52AA6E4}">
                <adec:decorative xmlns:adec="http://schemas.microsoft.com/office/drawing/2017/decorative" val="1"/>
              </a:ext>
            </a:extLst>
          </p:cNvPr>
          <p:cNvSpPr/>
          <p:nvPr userDrawn="1"/>
        </p:nvSpPr>
        <p:spPr>
          <a:xfrm rot="2700000">
            <a:off x="1084080" y="2455104"/>
            <a:ext cx="900000" cy="67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22">
            <a:extLst>
              <a:ext uri="{FF2B5EF4-FFF2-40B4-BE49-F238E27FC236}">
                <a16:creationId xmlns:a16="http://schemas.microsoft.com/office/drawing/2014/main" id="{AE8A8674-6A2C-78A3-885D-55C088B06985}"/>
              </a:ext>
            </a:extLst>
          </p:cNvPr>
          <p:cNvSpPr>
            <a:spLocks noGrp="1"/>
          </p:cNvSpPr>
          <p:nvPr>
            <p:ph type="body" sz="quarter" idx="53" hasCustomPrompt="1"/>
          </p:nvPr>
        </p:nvSpPr>
        <p:spPr>
          <a:xfrm>
            <a:off x="1331891" y="2555875"/>
            <a:ext cx="403622" cy="471988"/>
          </a:xfrm>
        </p:spPr>
        <p:txBody>
          <a:bodyPr lIns="0" tIns="0" rIns="0" bIns="0" anchor="ctr">
            <a:noAutofit/>
          </a:bodyPr>
          <a:lstStyle>
            <a:lvl1pPr marL="0" indent="0" algn="ctr">
              <a:lnSpc>
                <a:spcPct val="100000"/>
              </a:lnSpc>
              <a:spcBef>
                <a:spcPts val="0"/>
              </a:spcBef>
              <a:buNone/>
              <a:defRPr sz="1500" b="1" baseline="0"/>
            </a:lvl1pPr>
          </a:lstStyle>
          <a:p>
            <a:pPr lvl="0"/>
            <a:r>
              <a:rPr lang="en-US"/>
              <a:t>01</a:t>
            </a:r>
          </a:p>
        </p:txBody>
      </p:sp>
      <p:sp>
        <p:nvSpPr>
          <p:cNvPr id="11" name="Text Placeholder 39">
            <a:extLst>
              <a:ext uri="{FF2B5EF4-FFF2-40B4-BE49-F238E27FC236}">
                <a16:creationId xmlns:a16="http://schemas.microsoft.com/office/drawing/2014/main" id="{E43A858A-91C9-3821-CE0E-B8560BABAAD0}"/>
              </a:ext>
            </a:extLst>
          </p:cNvPr>
          <p:cNvSpPr>
            <a:spLocks noGrp="1"/>
          </p:cNvSpPr>
          <p:nvPr>
            <p:ph type="body" sz="quarter" idx="27"/>
          </p:nvPr>
        </p:nvSpPr>
        <p:spPr>
          <a:xfrm>
            <a:off x="636983"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2" name="Text Placeholder 39">
            <a:extLst>
              <a:ext uri="{FF2B5EF4-FFF2-40B4-BE49-F238E27FC236}">
                <a16:creationId xmlns:a16="http://schemas.microsoft.com/office/drawing/2014/main" id="{9CAF2C49-1346-8F16-115B-B7FF24FBBC29}"/>
              </a:ext>
            </a:extLst>
          </p:cNvPr>
          <p:cNvSpPr>
            <a:spLocks noGrp="1"/>
          </p:cNvSpPr>
          <p:nvPr>
            <p:ph type="body" sz="quarter" idx="32"/>
          </p:nvPr>
        </p:nvSpPr>
        <p:spPr>
          <a:xfrm>
            <a:off x="633001" y="4772804"/>
            <a:ext cx="1790210" cy="1109791"/>
          </a:xfrm>
        </p:spPr>
        <p:txBody>
          <a:bodyPr lIns="0" tIns="0" rIns="0" bIns="0" anchor="t">
            <a:noAutofit/>
          </a:bodyPr>
          <a:lstStyle>
            <a:lvl1pPr marL="0" indent="0" algn="ctr">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1" name="Rectangle 20">
            <a:extLst>
              <a:ext uri="{FF2B5EF4-FFF2-40B4-BE49-F238E27FC236}">
                <a16:creationId xmlns:a16="http://schemas.microsoft.com/office/drawing/2014/main" id="{7E9EF5B5-8530-E4D6-CF9A-48AD966AEC43}"/>
              </a:ext>
              <a:ext uri="{C183D7F6-B498-43B3-948B-1728B52AA6E4}">
                <adec:decorative xmlns:adec="http://schemas.microsoft.com/office/drawing/2017/decorative" val="1"/>
              </a:ext>
            </a:extLst>
          </p:cNvPr>
          <p:cNvSpPr/>
          <p:nvPr userDrawn="1"/>
        </p:nvSpPr>
        <p:spPr>
          <a:xfrm rot="2700000">
            <a:off x="3105377" y="2455104"/>
            <a:ext cx="900000" cy="67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 Placeholder 22">
            <a:extLst>
              <a:ext uri="{FF2B5EF4-FFF2-40B4-BE49-F238E27FC236}">
                <a16:creationId xmlns:a16="http://schemas.microsoft.com/office/drawing/2014/main" id="{9E3CF133-5941-82E8-E04A-DA0824EBD0E3}"/>
              </a:ext>
            </a:extLst>
          </p:cNvPr>
          <p:cNvSpPr>
            <a:spLocks noGrp="1"/>
          </p:cNvSpPr>
          <p:nvPr>
            <p:ph type="body" sz="quarter" idx="54" hasCustomPrompt="1"/>
          </p:nvPr>
        </p:nvSpPr>
        <p:spPr>
          <a:xfrm>
            <a:off x="3353944" y="2555875"/>
            <a:ext cx="403622" cy="471988"/>
          </a:xfrm>
        </p:spPr>
        <p:txBody>
          <a:bodyPr lIns="0" tIns="0" rIns="0" bIns="0" anchor="ctr">
            <a:noAutofit/>
          </a:bodyPr>
          <a:lstStyle>
            <a:lvl1pPr marL="0" indent="0" algn="ctr">
              <a:lnSpc>
                <a:spcPct val="100000"/>
              </a:lnSpc>
              <a:spcBef>
                <a:spcPts val="0"/>
              </a:spcBef>
              <a:buNone/>
              <a:defRPr sz="1500" b="1"/>
            </a:lvl1pPr>
          </a:lstStyle>
          <a:p>
            <a:pPr lvl="0"/>
            <a:r>
              <a:rPr lang="en-US"/>
              <a:t>02</a:t>
            </a:r>
          </a:p>
        </p:txBody>
      </p:sp>
      <p:sp>
        <p:nvSpPr>
          <p:cNvPr id="13" name="Text Placeholder 39">
            <a:extLst>
              <a:ext uri="{FF2B5EF4-FFF2-40B4-BE49-F238E27FC236}">
                <a16:creationId xmlns:a16="http://schemas.microsoft.com/office/drawing/2014/main" id="{45B3CBFA-E3D3-AC2E-B510-A3E509B0C78B}"/>
              </a:ext>
            </a:extLst>
          </p:cNvPr>
          <p:cNvSpPr>
            <a:spLocks noGrp="1"/>
          </p:cNvSpPr>
          <p:nvPr>
            <p:ph type="body" sz="quarter" idx="43"/>
          </p:nvPr>
        </p:nvSpPr>
        <p:spPr>
          <a:xfrm>
            <a:off x="2658280"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4" name="Text Placeholder 39">
            <a:extLst>
              <a:ext uri="{FF2B5EF4-FFF2-40B4-BE49-F238E27FC236}">
                <a16:creationId xmlns:a16="http://schemas.microsoft.com/office/drawing/2014/main" id="{C4A03FA8-A059-D38F-9876-666DD0ECB57C}"/>
              </a:ext>
            </a:extLst>
          </p:cNvPr>
          <p:cNvSpPr>
            <a:spLocks noGrp="1"/>
          </p:cNvSpPr>
          <p:nvPr>
            <p:ph type="body" sz="quarter" idx="44"/>
          </p:nvPr>
        </p:nvSpPr>
        <p:spPr>
          <a:xfrm>
            <a:off x="2658280" y="4772804"/>
            <a:ext cx="1790210" cy="1109791"/>
          </a:xfrm>
        </p:spPr>
        <p:txBody>
          <a:bodyPr lIns="0" tIns="0" rIns="0" bIns="0" anchor="t">
            <a:noAutofit/>
          </a:bodyPr>
          <a:lstStyle>
            <a:lvl1pPr marL="0" indent="0" algn="ctr">
              <a:lnSpc>
                <a:spcPct val="120000"/>
              </a:lnSpc>
              <a:spcBef>
                <a:spcPts val="0"/>
              </a:spcBef>
              <a:buNone/>
              <a:defRPr sz="1050" b="0" baseline="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9" name="Rectangle 18">
            <a:extLst>
              <a:ext uri="{FF2B5EF4-FFF2-40B4-BE49-F238E27FC236}">
                <a16:creationId xmlns:a16="http://schemas.microsoft.com/office/drawing/2014/main" id="{A9CA5883-1BC2-4117-EA02-EC8AD2250CF4}"/>
              </a:ext>
              <a:ext uri="{C183D7F6-B498-43B3-948B-1728B52AA6E4}">
                <adec:decorative xmlns:adec="http://schemas.microsoft.com/office/drawing/2017/decorative" val="1"/>
              </a:ext>
            </a:extLst>
          </p:cNvPr>
          <p:cNvSpPr/>
          <p:nvPr userDrawn="1"/>
        </p:nvSpPr>
        <p:spPr>
          <a:xfrm rot="2700000">
            <a:off x="5134640" y="2455104"/>
            <a:ext cx="900000" cy="67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2">
            <a:extLst>
              <a:ext uri="{FF2B5EF4-FFF2-40B4-BE49-F238E27FC236}">
                <a16:creationId xmlns:a16="http://schemas.microsoft.com/office/drawing/2014/main" id="{E026FB72-13D2-A672-8054-B2DD723FDAFC}"/>
              </a:ext>
            </a:extLst>
          </p:cNvPr>
          <p:cNvSpPr>
            <a:spLocks noGrp="1"/>
          </p:cNvSpPr>
          <p:nvPr>
            <p:ph type="body" sz="quarter" idx="55" hasCustomPrompt="1"/>
          </p:nvPr>
        </p:nvSpPr>
        <p:spPr>
          <a:xfrm>
            <a:off x="5383207" y="2555875"/>
            <a:ext cx="403622" cy="471988"/>
          </a:xfrm>
        </p:spPr>
        <p:txBody>
          <a:bodyPr lIns="0" tIns="0" rIns="0" bIns="0" anchor="ctr">
            <a:noAutofit/>
          </a:bodyPr>
          <a:lstStyle>
            <a:lvl1pPr marL="0" indent="0" algn="ctr">
              <a:lnSpc>
                <a:spcPct val="100000"/>
              </a:lnSpc>
              <a:spcBef>
                <a:spcPts val="0"/>
              </a:spcBef>
              <a:buNone/>
              <a:defRPr sz="1500" b="1"/>
            </a:lvl1pPr>
          </a:lstStyle>
          <a:p>
            <a:pPr lvl="0"/>
            <a:r>
              <a:rPr lang="en-US"/>
              <a:t>03</a:t>
            </a:r>
          </a:p>
        </p:txBody>
      </p:sp>
      <p:sp>
        <p:nvSpPr>
          <p:cNvPr id="15" name="Text Placeholder 39">
            <a:extLst>
              <a:ext uri="{FF2B5EF4-FFF2-40B4-BE49-F238E27FC236}">
                <a16:creationId xmlns:a16="http://schemas.microsoft.com/office/drawing/2014/main" id="{7E338EE7-1C29-9EB1-7D4B-BE14FF1EF552}"/>
              </a:ext>
            </a:extLst>
          </p:cNvPr>
          <p:cNvSpPr>
            <a:spLocks noGrp="1"/>
          </p:cNvSpPr>
          <p:nvPr>
            <p:ph type="body" sz="quarter" idx="45"/>
          </p:nvPr>
        </p:nvSpPr>
        <p:spPr>
          <a:xfrm>
            <a:off x="4687543"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6" name="Text Placeholder 39">
            <a:extLst>
              <a:ext uri="{FF2B5EF4-FFF2-40B4-BE49-F238E27FC236}">
                <a16:creationId xmlns:a16="http://schemas.microsoft.com/office/drawing/2014/main" id="{1A88B820-9E83-5831-8899-B32462660AF2}"/>
              </a:ext>
            </a:extLst>
          </p:cNvPr>
          <p:cNvSpPr>
            <a:spLocks noGrp="1"/>
          </p:cNvSpPr>
          <p:nvPr>
            <p:ph type="body" sz="quarter" idx="46"/>
          </p:nvPr>
        </p:nvSpPr>
        <p:spPr>
          <a:xfrm>
            <a:off x="4687543"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20" name="Rectangle 19">
            <a:extLst>
              <a:ext uri="{FF2B5EF4-FFF2-40B4-BE49-F238E27FC236}">
                <a16:creationId xmlns:a16="http://schemas.microsoft.com/office/drawing/2014/main" id="{C0D94238-F4ED-1581-5C30-F99B2DD3BE6E}"/>
              </a:ext>
              <a:ext uri="{C183D7F6-B498-43B3-948B-1728B52AA6E4}">
                <adec:decorative xmlns:adec="http://schemas.microsoft.com/office/drawing/2017/decorative" val="1"/>
              </a:ext>
            </a:extLst>
          </p:cNvPr>
          <p:cNvSpPr/>
          <p:nvPr userDrawn="1"/>
        </p:nvSpPr>
        <p:spPr>
          <a:xfrm rot="2700000">
            <a:off x="7163903" y="2455104"/>
            <a:ext cx="900000" cy="67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 Placeholder 22">
            <a:extLst>
              <a:ext uri="{FF2B5EF4-FFF2-40B4-BE49-F238E27FC236}">
                <a16:creationId xmlns:a16="http://schemas.microsoft.com/office/drawing/2014/main" id="{A8172AFA-E7F1-B55A-76C1-51D31BBCF2DA}"/>
              </a:ext>
            </a:extLst>
          </p:cNvPr>
          <p:cNvSpPr>
            <a:spLocks noGrp="1"/>
          </p:cNvSpPr>
          <p:nvPr>
            <p:ph type="body" sz="quarter" idx="56" hasCustomPrompt="1"/>
          </p:nvPr>
        </p:nvSpPr>
        <p:spPr>
          <a:xfrm>
            <a:off x="7412470" y="2555875"/>
            <a:ext cx="403622" cy="471988"/>
          </a:xfrm>
        </p:spPr>
        <p:txBody>
          <a:bodyPr lIns="0" tIns="0" rIns="0" bIns="0" anchor="ctr">
            <a:noAutofit/>
          </a:bodyPr>
          <a:lstStyle>
            <a:lvl1pPr marL="0" indent="0" algn="ctr">
              <a:lnSpc>
                <a:spcPct val="100000"/>
              </a:lnSpc>
              <a:spcBef>
                <a:spcPts val="0"/>
              </a:spcBef>
              <a:buNone/>
              <a:defRPr sz="1500" b="1"/>
            </a:lvl1pPr>
          </a:lstStyle>
          <a:p>
            <a:pPr lvl="0"/>
            <a:r>
              <a:rPr lang="en-US"/>
              <a:t>04</a:t>
            </a:r>
          </a:p>
        </p:txBody>
      </p:sp>
      <p:sp>
        <p:nvSpPr>
          <p:cNvPr id="18" name="Text Placeholder 39">
            <a:extLst>
              <a:ext uri="{FF2B5EF4-FFF2-40B4-BE49-F238E27FC236}">
                <a16:creationId xmlns:a16="http://schemas.microsoft.com/office/drawing/2014/main" id="{742CB665-6EEC-FF01-F8B6-BFDD82A1C9B1}"/>
              </a:ext>
            </a:extLst>
          </p:cNvPr>
          <p:cNvSpPr>
            <a:spLocks noGrp="1"/>
          </p:cNvSpPr>
          <p:nvPr>
            <p:ph type="body" sz="quarter" idx="48"/>
          </p:nvPr>
        </p:nvSpPr>
        <p:spPr>
          <a:xfrm>
            <a:off x="6716806" y="3605138"/>
            <a:ext cx="1794194" cy="1099928"/>
          </a:xfrm>
        </p:spPr>
        <p:txBody>
          <a:bodyPr lIns="0" tIns="0" rIns="0" bIns="0" anchor="ctr">
            <a:noAutofit/>
          </a:bodyPr>
          <a:lstStyle>
            <a:lvl1pPr marL="0" indent="0" algn="ctr">
              <a:lnSpc>
                <a:spcPct val="100000"/>
              </a:lnSpc>
              <a:spcBef>
                <a:spcPts val="0"/>
              </a:spcBef>
              <a:buNone/>
              <a:defRPr sz="1350" b="0" baseline="0">
                <a:latin typeface="+mj-lt"/>
                <a:ea typeface="+mj-ea"/>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7" name="Text Placeholder 39">
            <a:extLst>
              <a:ext uri="{FF2B5EF4-FFF2-40B4-BE49-F238E27FC236}">
                <a16:creationId xmlns:a16="http://schemas.microsoft.com/office/drawing/2014/main" id="{A0C05F80-E7A7-974F-11AE-37CA12917E41}"/>
              </a:ext>
            </a:extLst>
          </p:cNvPr>
          <p:cNvSpPr>
            <a:spLocks noGrp="1"/>
          </p:cNvSpPr>
          <p:nvPr>
            <p:ph type="body" sz="quarter" idx="47"/>
          </p:nvPr>
        </p:nvSpPr>
        <p:spPr>
          <a:xfrm>
            <a:off x="6716806" y="4772804"/>
            <a:ext cx="1790210" cy="1109791"/>
          </a:xfrm>
        </p:spPr>
        <p:txBody>
          <a:bodyPr lIns="0" tIns="0" rIns="0" bIns="0" anchor="t">
            <a:noAutofit/>
          </a:bodyPr>
          <a:lstStyle>
            <a:lvl1pPr marL="0" indent="0" algn="ctr">
              <a:lnSpc>
                <a:spcPct val="120000"/>
              </a:lnSpc>
              <a:spcBef>
                <a:spcPts val="0"/>
              </a:spcBef>
              <a:buNone/>
              <a:defRPr sz="1050" b="0">
                <a:latin typeface="+mn-lt"/>
              </a:defRPr>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CF3B934A-5E56-386C-D8A1-F89B47535235}"/>
              </a:ext>
            </a:extLst>
          </p:cNvPr>
          <p:cNvSpPr>
            <a:spLocks noGrp="1"/>
          </p:cNvSpPr>
          <p:nvPr>
            <p:ph type="dt" sz="half" idx="57"/>
          </p:nvPr>
        </p:nvSpPr>
        <p:spPr/>
        <p:txBody>
          <a:bodyPr/>
          <a:lstStyle/>
          <a:p>
            <a:r>
              <a:rPr lang="en-US" altLang="zh-CN"/>
              <a:t>04/26/2025</a:t>
            </a:r>
          </a:p>
        </p:txBody>
      </p:sp>
      <p:sp>
        <p:nvSpPr>
          <p:cNvPr id="9" name="Footer Placeholder 8">
            <a:extLst>
              <a:ext uri="{FF2B5EF4-FFF2-40B4-BE49-F238E27FC236}">
                <a16:creationId xmlns:a16="http://schemas.microsoft.com/office/drawing/2014/main" id="{A01DED24-163D-B65F-BE20-40E3E89BA187}"/>
              </a:ext>
            </a:extLst>
          </p:cNvPr>
          <p:cNvSpPr>
            <a:spLocks noGrp="1"/>
          </p:cNvSpPr>
          <p:nvPr>
            <p:ph type="ftr" sz="quarter" idx="58"/>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94EC2C11-1B85-1A51-4D3C-613DDEF59E4C}"/>
              </a:ext>
            </a:extLst>
          </p:cNvPr>
          <p:cNvSpPr>
            <a:spLocks noGrp="1"/>
          </p:cNvSpPr>
          <p:nvPr>
            <p:ph type="sldNum" sz="half" idx="59"/>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01507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1" y="831919"/>
            <a:ext cx="7878000" cy="528186"/>
          </a:xfrm>
        </p:spPr>
        <p:txBody>
          <a:bodyPr lIns="0" tIns="0" rIns="0" bIns="0" anchor="ctr">
            <a:noAutofit/>
          </a:bodyPr>
          <a:lstStyle>
            <a:lvl1pPr>
              <a:defRPr sz="18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3000" y="1474840"/>
            <a:ext cx="7878000" cy="4551241"/>
          </a:xfrm>
        </p:spPr>
        <p:txBody>
          <a:bodyPr lIns="0" tIns="0" rIns="0" bIns="0">
            <a:noAutofit/>
          </a:bodyPr>
          <a:lstStyle>
            <a:lvl1pPr marL="0" indent="0">
              <a:buFont typeface="Arial" panose="020B0604020202020204" pitchFamily="34" charse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E7076EBE-8B9B-D80E-9D47-670E9B0CEEBC}"/>
              </a:ext>
              <a:ext uri="{C183D7F6-B498-43B3-948B-1728B52AA6E4}">
                <adec:decorative xmlns:adec="http://schemas.microsoft.com/office/drawing/2017/decorative" val="1"/>
              </a:ext>
            </a:extLst>
          </p:cNvPr>
          <p:cNvSpPr/>
          <p:nvPr userDrawn="1"/>
        </p:nvSpPr>
        <p:spPr>
          <a:xfrm>
            <a:off x="8195832" y="6134100"/>
            <a:ext cx="94816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10">
            <a:extLst>
              <a:ext uri="{FF2B5EF4-FFF2-40B4-BE49-F238E27FC236}">
                <a16:creationId xmlns:a16="http://schemas.microsoft.com/office/drawing/2014/main" id="{4E827913-4E68-200E-74E6-BA627AD330B7}"/>
              </a:ext>
              <a:ext uri="{C183D7F6-B498-43B3-948B-1728B52AA6E4}">
                <adec:decorative xmlns:adec="http://schemas.microsoft.com/office/drawing/2017/decorative" val="1"/>
              </a:ext>
            </a:extLst>
          </p:cNvPr>
          <p:cNvSpPr/>
          <p:nvPr userDrawn="1"/>
        </p:nvSpPr>
        <p:spPr>
          <a:xfrm>
            <a:off x="0" y="-7294"/>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1287268E-5E3E-2AD7-B2AC-3E79A405DDBE}"/>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34BFE119-0E16-F9DF-FDDF-999CD986B73D}"/>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AEE75046-A216-B975-2CE2-CAC7ADC2F49E}"/>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691312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0936" y="-1325880"/>
            <a:ext cx="7886700" cy="1325880"/>
          </a:xfrm>
        </p:spPr>
        <p:txBody>
          <a:bodyPr lIns="0" tIns="0" rIns="0" bIns="0" anchor="ctr">
            <a:normAutofit/>
          </a:bodyPr>
          <a:lstStyle>
            <a:lvl1pPr>
              <a:defRPr sz="18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2870" y="367091"/>
            <a:ext cx="8943157" cy="6123818"/>
          </a:xfrm>
        </p:spPr>
        <p:txBody>
          <a:bodyPr lIns="0" tIns="0" rIns="0" bIns="0">
            <a:norm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5E03-29BB-BE4A-E176-199F574D4588}"/>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B900FA5B-BE86-69EC-2B18-32D177B8C260}"/>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ACBA68EB-985E-2769-ED1E-68DF9609ABEE}"/>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02109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0" y="831919"/>
            <a:ext cx="7878000" cy="848979"/>
          </a:xfrm>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3000" y="1945532"/>
            <a:ext cx="7878000" cy="4080548"/>
          </a:xfrm>
        </p:spPr>
        <p:txBody>
          <a:bodyPr lIns="0" tIns="0" rIns="0" bIns="0">
            <a:norm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AEE4976D-B589-0C31-E7E9-4482138CF801}"/>
              </a:ext>
              <a:ext uri="{C183D7F6-B498-43B3-948B-1728B52AA6E4}">
                <adec:decorative xmlns:adec="http://schemas.microsoft.com/office/drawing/2017/decorative" val="1"/>
              </a:ext>
            </a:extLst>
          </p:cNvPr>
          <p:cNvSpPr/>
          <p:nvPr userDrawn="1"/>
        </p:nvSpPr>
        <p:spPr>
          <a:xfrm>
            <a:off x="2" y="6526800"/>
            <a:ext cx="9143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sz="1350"/>
          </a:p>
        </p:txBody>
      </p:sp>
      <p:sp>
        <p:nvSpPr>
          <p:cNvPr id="8" name="Freeform 17">
            <a:extLst>
              <a:ext uri="{FF2B5EF4-FFF2-40B4-BE49-F238E27FC236}">
                <a16:creationId xmlns:a16="http://schemas.microsoft.com/office/drawing/2014/main" id="{69F5D76E-8F7F-EBB8-F6C2-59CB707B8E78}"/>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US" altLang="zh-CN" dirty="0"/>
              <a:t>04/26/2025</a:t>
            </a:r>
            <a:fld id="{990E4242-8CA0-457D-B3B1-7D78B4164321}" type="datetime1">
              <a:rPr lang="en-US" smtClean="0"/>
              <a:t>10/21/2025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10" name="Freeform 10">
            <a:extLst>
              <a:ext uri="{FF2B5EF4-FFF2-40B4-BE49-F238E27FC236}">
                <a16:creationId xmlns:a16="http://schemas.microsoft.com/office/drawing/2014/main" id="{1A527B57-46D4-DC53-E28F-8A420C84F537}"/>
              </a:ext>
              <a:ext uri="{C183D7F6-B498-43B3-948B-1728B52AA6E4}">
                <adec:decorative xmlns:adec="http://schemas.microsoft.com/office/drawing/2017/decorative" val="1"/>
              </a:ext>
            </a:extLst>
          </p:cNvPr>
          <p:cNvSpPr/>
          <p:nvPr userDrawn="1"/>
        </p:nvSpPr>
        <p:spPr>
          <a:xfrm>
            <a:off x="8195832" y="0"/>
            <a:ext cx="94816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Tree>
    <p:extLst>
      <p:ext uri="{BB962C8B-B14F-4D97-AF65-F5344CB8AC3E}">
        <p14:creationId xmlns:p14="http://schemas.microsoft.com/office/powerpoint/2010/main" val="1272431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1260" y="2385975"/>
            <a:ext cx="3243834" cy="2454796"/>
          </a:xfrm>
        </p:spPr>
        <p:txBody>
          <a:bodyPr lIns="0" tIns="0" rIns="0" bIns="0" anchor="ctr">
            <a:noAutofit/>
          </a:bodyPr>
          <a:lstStyle>
            <a:lvl1pPr>
              <a:defRPr sz="3300" b="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705350" y="2386584"/>
            <a:ext cx="3243834" cy="2459736"/>
          </a:xfrm>
        </p:spPr>
        <p:txBody>
          <a:bodyPr lIns="0" tIns="0" rIns="0" bIns="0" anchor="ctr">
            <a:noAutofit/>
          </a:bodyPr>
          <a:lstStyle>
            <a:lvl1pPr marL="0" indent="0">
              <a:buNone/>
              <a:defRPr sz="1050"/>
            </a:lvl1pPr>
            <a:lvl2pPr marL="171450" indent="0">
              <a:buNone/>
              <a:defRPr sz="900"/>
            </a:lvl2pPr>
            <a:lvl3pPr marL="342900" indent="0">
              <a:buNone/>
              <a:defRPr sz="825"/>
            </a:lvl3pPr>
            <a:lvl4pPr marL="514350" indent="0">
              <a:buNone/>
              <a:defRPr sz="788"/>
            </a:lvl4pPr>
            <a:lvl5pPr marL="6858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12AECC-AEEF-9D31-81F0-BCB9078C0AD1}"/>
              </a:ext>
              <a:ext uri="{C183D7F6-B498-43B3-948B-1728B52AA6E4}">
                <adec:decorative xmlns:adec="http://schemas.microsoft.com/office/drawing/2017/decorative" val="1"/>
              </a:ext>
            </a:extLst>
          </p:cNvPr>
          <p:cNvSpPr/>
          <p:nvPr userDrawn="1"/>
        </p:nvSpPr>
        <p:spPr>
          <a:xfrm>
            <a:off x="0" y="4960385"/>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AA2FA1EE-FD32-9C64-3B6B-7AC3E3803C7E}"/>
              </a:ext>
              <a:ext uri="{C183D7F6-B498-43B3-948B-1728B52AA6E4}">
                <adec:decorative xmlns:adec="http://schemas.microsoft.com/office/drawing/2017/decorative" val="1"/>
              </a:ext>
            </a:extLst>
          </p:cNvPr>
          <p:cNvSpPr/>
          <p:nvPr userDrawn="1"/>
        </p:nvSpPr>
        <p:spPr>
          <a:xfrm>
            <a:off x="8195832" y="0"/>
            <a:ext cx="94816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0F2658BB-96CD-AE22-0752-A04D94B98062}"/>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27F16505-EF88-827D-E3AA-E760AC687EFA}"/>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3BE0F268-BF9C-C514-E532-F90259E6977A}"/>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40313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1260" y="2258568"/>
            <a:ext cx="2859786" cy="3557016"/>
          </a:xfrm>
        </p:spPr>
        <p:txBody>
          <a:bodyPr lIns="0" tIns="0" rIns="0" bIns="0">
            <a:noAutofit/>
          </a:bodyPr>
          <a:lstStyle>
            <a:lvl1pPr>
              <a:defRPr sz="2700" b="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139804" y="2254250"/>
            <a:ext cx="3717131" cy="3556000"/>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7C2B6F59-ED68-51DC-A79B-DBB58FF845F1}"/>
              </a:ext>
              <a:ext uri="{C183D7F6-B498-43B3-948B-1728B52AA6E4}">
                <adec:decorative xmlns:adec="http://schemas.microsoft.com/office/drawing/2017/decorative" val="1"/>
              </a:ext>
            </a:extLst>
          </p:cNvPr>
          <p:cNvSpPr/>
          <p:nvPr userDrawn="1"/>
        </p:nvSpPr>
        <p:spPr>
          <a:xfrm>
            <a:off x="0" y="0"/>
            <a:ext cx="91440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3A9725C6-AC4C-0F93-49B1-C5DA56CFE1CA}"/>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DFCF279C-C717-2E57-C2ED-3895123B51EC}"/>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65FD4253-87B4-E013-4CA9-52ACDA3F5117}"/>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214314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0" y="1109588"/>
            <a:ext cx="3109187" cy="4638825"/>
          </a:xfrm>
        </p:spPr>
        <p:txBody>
          <a:bodyPr lIns="0" tIns="0" rIns="0" bIns="0">
            <a:noAutofit/>
          </a:bodyPr>
          <a:lstStyle>
            <a:lvl1pPr>
              <a:defRPr sz="2700" b="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249753" y="1110022"/>
            <a:ext cx="4261247" cy="4818062"/>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0">
            <a:extLst>
              <a:ext uri="{FF2B5EF4-FFF2-40B4-BE49-F238E27FC236}">
                <a16:creationId xmlns:a16="http://schemas.microsoft.com/office/drawing/2014/main" id="{C90280B4-6872-BA31-B1E5-F2FAF9A85E7D}"/>
              </a:ext>
              <a:ext uri="{C183D7F6-B498-43B3-948B-1728B52AA6E4}">
                <adec:decorative xmlns:adec="http://schemas.microsoft.com/office/drawing/2017/decorative" val="1"/>
              </a:ext>
            </a:extLst>
          </p:cNvPr>
          <p:cNvSpPr/>
          <p:nvPr userDrawn="1"/>
        </p:nvSpPr>
        <p:spPr>
          <a:xfrm>
            <a:off x="8195832" y="6134100"/>
            <a:ext cx="94816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BA2446B5-DBA6-557B-92E7-CE3595DF1233}"/>
              </a:ext>
              <a:ext uri="{C183D7F6-B498-43B3-948B-1728B52AA6E4}">
                <adec:decorative xmlns:adec="http://schemas.microsoft.com/office/drawing/2017/decorative" val="1"/>
              </a:ext>
            </a:extLst>
          </p:cNvPr>
          <p:cNvSpPr/>
          <p:nvPr userDrawn="1"/>
        </p:nvSpPr>
        <p:spPr>
          <a:xfrm>
            <a:off x="0" y="0"/>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BD00271A-D627-7A0C-1E77-FD78A6DAAD1B}"/>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10AF3BBE-43FC-FA7F-3C5B-0FB78E695A2D}"/>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C37EC3EF-BAD7-BA7C-005E-1A7A28BAB384}"/>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05002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0" y="877457"/>
            <a:ext cx="3106674" cy="4940661"/>
          </a:xfrm>
        </p:spPr>
        <p:txBody>
          <a:bodyPr lIns="0" tIns="0" rIns="0" bIns="0">
            <a:noAutofit/>
          </a:bodyPr>
          <a:lstStyle>
            <a:lvl1pPr>
              <a:defRPr sz="2700" b="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891375" y="848721"/>
            <a:ext cx="4619625" cy="5194161"/>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F6B9B460-038F-94C6-5604-883BAEC6732D}"/>
              </a:ext>
              <a:ext uri="{C183D7F6-B498-43B3-948B-1728B52AA6E4}">
                <adec:decorative xmlns:adec="http://schemas.microsoft.com/office/drawing/2017/decorative" val="1"/>
              </a:ext>
            </a:extLst>
          </p:cNvPr>
          <p:cNvSpPr/>
          <p:nvPr userDrawn="1"/>
        </p:nvSpPr>
        <p:spPr>
          <a:xfrm>
            <a:off x="1" y="652680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7" name="Freeform 17">
            <a:extLst>
              <a:ext uri="{FF2B5EF4-FFF2-40B4-BE49-F238E27FC236}">
                <a16:creationId xmlns:a16="http://schemas.microsoft.com/office/drawing/2014/main" id="{68AEA442-11FE-1B85-7968-9FE21AEDBD22}"/>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9" name="Freeform 17">
            <a:extLst>
              <a:ext uri="{FF2B5EF4-FFF2-40B4-BE49-F238E27FC236}">
                <a16:creationId xmlns:a16="http://schemas.microsoft.com/office/drawing/2014/main" id="{F4D58676-1C6B-6FA9-251E-AC5FBEE2BB60}"/>
              </a:ext>
              <a:ext uri="{C183D7F6-B498-43B3-948B-1728B52AA6E4}">
                <adec:decorative xmlns:adec="http://schemas.microsoft.com/office/drawing/2017/decorative" val="1"/>
              </a:ext>
            </a:extLst>
          </p:cNvPr>
          <p:cNvSpPr/>
          <p:nvPr userDrawn="1"/>
        </p:nvSpPr>
        <p:spPr>
          <a:xfrm>
            <a:off x="1" y="-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10" name="Freeform 17">
            <a:extLst>
              <a:ext uri="{FF2B5EF4-FFF2-40B4-BE49-F238E27FC236}">
                <a16:creationId xmlns:a16="http://schemas.microsoft.com/office/drawing/2014/main" id="{527641C1-A183-119C-6C5B-7AA58CE8714C}"/>
              </a:ext>
              <a:ext uri="{C183D7F6-B498-43B3-948B-1728B52AA6E4}">
                <adec:decorative xmlns:adec="http://schemas.microsoft.com/office/drawing/2017/decorative" val="1"/>
              </a:ext>
            </a:extLst>
          </p:cNvPr>
          <p:cNvSpPr/>
          <p:nvPr userDrawn="1"/>
        </p:nvSpPr>
        <p:spPr>
          <a:xfrm flipV="1">
            <a:off x="5826600" y="-1"/>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4" name="Date Placeholder 3">
            <a:extLst>
              <a:ext uri="{FF2B5EF4-FFF2-40B4-BE49-F238E27FC236}">
                <a16:creationId xmlns:a16="http://schemas.microsoft.com/office/drawing/2014/main" id="{A5025243-1D75-D130-2A64-9D8D62A4DCD7}"/>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F920B224-2FF4-03EF-2985-70266625D015}"/>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E24CC9B9-1170-67B4-2F4C-55CFD0D4AB24}"/>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567608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0" y="831920"/>
            <a:ext cx="2620736" cy="5194161"/>
          </a:xfrm>
        </p:spPr>
        <p:txBody>
          <a:bodyPr lIns="0" tIns="0" rIns="0" bIns="0" anchor="ctr">
            <a:noAutofit/>
          </a:bodyPr>
          <a:lstStyle>
            <a:lvl1pPr>
              <a:defRPr sz="2700" b="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3378201" y="831919"/>
            <a:ext cx="5132799" cy="5194161"/>
          </a:xfrm>
        </p:spPr>
        <p:txBody>
          <a:bodyPr lIns="0" tIns="0" rIns="0" bIns="0" anchor="ctr">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B57D9C-D3CB-6F60-3C0D-F86F2CA43182}"/>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29B5B1B9-F2C2-0F1F-6AEF-2EA9DAC91742}"/>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80FCB0D2-1D8F-C04A-2E14-CAC12A0BB2AD}"/>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06C9D95A-623C-662D-B8D6-C1FB04905069}"/>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528DB802-9AEC-2C86-BFAB-9C94E5986B98}"/>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1292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1" y="831918"/>
            <a:ext cx="4680950" cy="1928214"/>
          </a:xfrm>
        </p:spPr>
        <p:txBody>
          <a:bodyPr lIns="0" tIns="0" rIns="0" bIns="0" anchor="b">
            <a:noAutofit/>
          </a:bodyPr>
          <a:lstStyle>
            <a:lvl1pPr>
              <a:defRPr sz="2700" b="0" baseline="0"/>
            </a:lvl1pPr>
          </a:lstStyle>
          <a:p>
            <a:r>
              <a:rPr lang="en-US"/>
              <a:t>Click to edit Master title style</a:t>
            </a:r>
          </a:p>
        </p:txBody>
      </p:sp>
      <p:sp>
        <p:nvSpPr>
          <p:cNvPr id="3" name="Content Placeholder 7">
            <a:extLst>
              <a:ext uri="{FF2B5EF4-FFF2-40B4-BE49-F238E27FC236}">
                <a16:creationId xmlns:a16="http://schemas.microsoft.com/office/drawing/2014/main" id="{AB1ED0A0-002B-4573-E3EC-257C72B42183}"/>
              </a:ext>
            </a:extLst>
          </p:cNvPr>
          <p:cNvSpPr>
            <a:spLocks noGrp="1"/>
          </p:cNvSpPr>
          <p:nvPr>
            <p:ph sz="quarter" idx="18"/>
          </p:nvPr>
        </p:nvSpPr>
        <p:spPr>
          <a:xfrm>
            <a:off x="633001" y="2868151"/>
            <a:ext cx="4680950" cy="3157929"/>
          </a:xfrm>
        </p:spPr>
        <p:txBody>
          <a:bodyPr lIns="0" tIns="0" rIns="0" bIns="0" anchor="t">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518082" y="831920"/>
            <a:ext cx="2962414" cy="5194161"/>
          </a:xfrm>
        </p:spPr>
        <p:txBody>
          <a:bodyPr/>
          <a:lstStyle/>
          <a:p>
            <a:endParaRPr lang="en-US"/>
          </a:p>
        </p:txBody>
      </p:sp>
      <p:sp>
        <p:nvSpPr>
          <p:cNvPr id="12" name="Freeform 10">
            <a:extLst>
              <a:ext uri="{FF2B5EF4-FFF2-40B4-BE49-F238E27FC236}">
                <a16:creationId xmlns:a16="http://schemas.microsoft.com/office/drawing/2014/main" id="{A1FBFB35-D32F-1F82-020A-29E90D232A9D}"/>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10">
            <a:extLst>
              <a:ext uri="{FF2B5EF4-FFF2-40B4-BE49-F238E27FC236}">
                <a16:creationId xmlns:a16="http://schemas.microsoft.com/office/drawing/2014/main" id="{723F0D57-3F85-E12F-FF1C-ECD9B9505652}"/>
              </a:ext>
              <a:ext uri="{C183D7F6-B498-43B3-948B-1728B52AA6E4}">
                <adec:decorative xmlns:adec="http://schemas.microsoft.com/office/drawing/2017/decorative" val="1"/>
              </a:ext>
            </a:extLst>
          </p:cNvPr>
          <p:cNvSpPr/>
          <p:nvPr userDrawn="1"/>
        </p:nvSpPr>
        <p:spPr>
          <a:xfrm>
            <a:off x="0" y="0"/>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6" name="Freeform 10">
            <a:extLst>
              <a:ext uri="{FF2B5EF4-FFF2-40B4-BE49-F238E27FC236}">
                <a16:creationId xmlns:a16="http://schemas.microsoft.com/office/drawing/2014/main" id="{EF127F55-1BB6-F04A-2011-F477F67E322B}"/>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5BE2FCA6-90E6-645C-83C5-2EA901E46D95}"/>
              </a:ext>
            </a:extLst>
          </p:cNvPr>
          <p:cNvSpPr>
            <a:spLocks noGrp="1"/>
          </p:cNvSpPr>
          <p:nvPr>
            <p:ph type="dt" sz="half" idx="15"/>
          </p:nvPr>
        </p:nvSpPr>
        <p:spPr/>
        <p:txBody>
          <a:bodyPr/>
          <a:lstStyle/>
          <a:p>
            <a:r>
              <a:rPr lang="en-US" altLang="zh-CN"/>
              <a:t>04/26/2025</a:t>
            </a:r>
          </a:p>
        </p:txBody>
      </p:sp>
      <p:sp>
        <p:nvSpPr>
          <p:cNvPr id="9" name="Footer Placeholder 8">
            <a:extLst>
              <a:ext uri="{FF2B5EF4-FFF2-40B4-BE49-F238E27FC236}">
                <a16:creationId xmlns:a16="http://schemas.microsoft.com/office/drawing/2014/main" id="{0CF45059-914B-98BC-CE32-21B994C11C45}"/>
              </a:ext>
            </a:extLst>
          </p:cNvPr>
          <p:cNvSpPr>
            <a:spLocks noGrp="1"/>
          </p:cNvSpPr>
          <p:nvPr>
            <p:ph type="ftr" sz="quarter" idx="16"/>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75144FF3-8F41-EA3B-3334-EAA4DFDC11B2}"/>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525813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0" y="831919"/>
            <a:ext cx="4601718" cy="1928791"/>
          </a:xfrm>
        </p:spPr>
        <p:txBody>
          <a:bodyPr lIns="0" tIns="0" rIns="0" bIns="0" anchor="b">
            <a:noAutofit/>
          </a:bodyPr>
          <a:lstStyle>
            <a:lvl1pPr>
              <a:defRPr sz="2700" b="0" baseline="0"/>
            </a:lvl1pPr>
          </a:lstStyle>
          <a:p>
            <a:r>
              <a:rPr lang="en-US"/>
              <a:t>Click to edit Master title style</a:t>
            </a:r>
          </a:p>
        </p:txBody>
      </p:sp>
      <p:sp>
        <p:nvSpPr>
          <p:cNvPr id="3" name="Content Placeholder 7">
            <a:extLst>
              <a:ext uri="{FF2B5EF4-FFF2-40B4-BE49-F238E27FC236}">
                <a16:creationId xmlns:a16="http://schemas.microsoft.com/office/drawing/2014/main" id="{CE785EFA-A20E-34BD-1F43-41D71765644F}"/>
              </a:ext>
            </a:extLst>
          </p:cNvPr>
          <p:cNvSpPr>
            <a:spLocks noGrp="1"/>
          </p:cNvSpPr>
          <p:nvPr>
            <p:ph sz="quarter" idx="18"/>
          </p:nvPr>
        </p:nvSpPr>
        <p:spPr>
          <a:xfrm>
            <a:off x="633001" y="2868151"/>
            <a:ext cx="4680950" cy="3157929"/>
          </a:xfrm>
        </p:spPr>
        <p:txBody>
          <a:bodyPr lIns="0" tIns="0" rIns="0" bIns="0" anchor="t">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475340" y="831919"/>
            <a:ext cx="3005156" cy="5194161"/>
          </a:xfrm>
        </p:spPr>
        <p:txBody>
          <a:bodyPr/>
          <a:lstStyle/>
          <a:p>
            <a:endParaRPr lang="en-US"/>
          </a:p>
        </p:txBody>
      </p:sp>
      <p:sp>
        <p:nvSpPr>
          <p:cNvPr id="6" name="Freeform 10">
            <a:extLst>
              <a:ext uri="{FF2B5EF4-FFF2-40B4-BE49-F238E27FC236}">
                <a16:creationId xmlns:a16="http://schemas.microsoft.com/office/drawing/2014/main" id="{87C69A9E-7322-5194-13E2-93C7D7002570}"/>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5" name="Freeform 10">
            <a:extLst>
              <a:ext uri="{FF2B5EF4-FFF2-40B4-BE49-F238E27FC236}">
                <a16:creationId xmlns:a16="http://schemas.microsoft.com/office/drawing/2014/main" id="{8AB53FE1-7680-2C8E-70CF-D674972D387C}"/>
              </a:ext>
              <a:ext uri="{C183D7F6-B498-43B3-948B-1728B52AA6E4}">
                <adec:decorative xmlns:adec="http://schemas.microsoft.com/office/drawing/2017/decorative" val="1"/>
              </a:ext>
            </a:extLst>
          </p:cNvPr>
          <p:cNvSpPr/>
          <p:nvPr userDrawn="1"/>
        </p:nvSpPr>
        <p:spPr>
          <a:xfrm>
            <a:off x="0" y="6134100"/>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Freeform 10">
            <a:extLst>
              <a:ext uri="{FF2B5EF4-FFF2-40B4-BE49-F238E27FC236}">
                <a16:creationId xmlns:a16="http://schemas.microsoft.com/office/drawing/2014/main" id="{881753D4-DE4C-EA13-0F9D-BA983162613D}"/>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9" name="Date Placeholder 8">
            <a:extLst>
              <a:ext uri="{FF2B5EF4-FFF2-40B4-BE49-F238E27FC236}">
                <a16:creationId xmlns:a16="http://schemas.microsoft.com/office/drawing/2014/main" id="{759D4343-C33B-90EB-3F21-D8973A0B13F0}"/>
              </a:ext>
            </a:extLst>
          </p:cNvPr>
          <p:cNvSpPr>
            <a:spLocks noGrp="1"/>
          </p:cNvSpPr>
          <p:nvPr>
            <p:ph type="dt" sz="half" idx="15"/>
          </p:nvPr>
        </p:nvSpPr>
        <p:spPr/>
        <p:txBody>
          <a:bodyPr/>
          <a:lstStyle/>
          <a:p>
            <a:r>
              <a:rPr lang="en-US" altLang="zh-CN"/>
              <a:t>04/26/2025</a:t>
            </a:r>
          </a:p>
        </p:txBody>
      </p:sp>
      <p:sp>
        <p:nvSpPr>
          <p:cNvPr id="10" name="Footer Placeholder 9">
            <a:extLst>
              <a:ext uri="{FF2B5EF4-FFF2-40B4-BE49-F238E27FC236}">
                <a16:creationId xmlns:a16="http://schemas.microsoft.com/office/drawing/2014/main" id="{0B40BBD0-0F9D-182F-0831-B7C7987E4E95}"/>
              </a:ext>
            </a:extLst>
          </p:cNvPr>
          <p:cNvSpPr>
            <a:spLocks noGrp="1"/>
          </p:cNvSpPr>
          <p:nvPr>
            <p:ph type="ftr" sz="quarter" idx="16"/>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59CAE5C7-3235-E1AC-C62B-F1DDE914BB46}"/>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30879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0" y="831919"/>
            <a:ext cx="4601718" cy="1928791"/>
          </a:xfrm>
        </p:spPr>
        <p:txBody>
          <a:bodyPr lIns="0" tIns="0" rIns="0" bIns="0" anchor="b">
            <a:noAutofit/>
          </a:bodyPr>
          <a:lstStyle>
            <a:lvl1pPr algn="l">
              <a:defRPr sz="27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475340" y="831919"/>
            <a:ext cx="3005156" cy="5194161"/>
          </a:xfrm>
        </p:spPr>
        <p:txBody>
          <a:bodyPr/>
          <a:lstStyle/>
          <a:p>
            <a:endParaRPr lang="en-US"/>
          </a:p>
        </p:txBody>
      </p:sp>
      <p:sp>
        <p:nvSpPr>
          <p:cNvPr id="26" name="Freeform 17">
            <a:extLst>
              <a:ext uri="{FF2B5EF4-FFF2-40B4-BE49-F238E27FC236}">
                <a16:creationId xmlns:a16="http://schemas.microsoft.com/office/drawing/2014/main" id="{55EB0A70-04CD-26DE-BE20-EF655D8B75B4}"/>
              </a:ext>
              <a:ext uri="{C183D7F6-B498-43B3-948B-1728B52AA6E4}">
                <adec:decorative xmlns:adec="http://schemas.microsoft.com/office/drawing/2017/decorative" val="1"/>
              </a:ext>
            </a:extLst>
          </p:cNvPr>
          <p:cNvSpPr/>
          <p:nvPr userDrawn="1"/>
        </p:nvSpPr>
        <p:spPr>
          <a:xfrm>
            <a:off x="1" y="6526802"/>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27" name="Freeform 17">
            <a:extLst>
              <a:ext uri="{FF2B5EF4-FFF2-40B4-BE49-F238E27FC236}">
                <a16:creationId xmlns:a16="http://schemas.microsoft.com/office/drawing/2014/main" id="{7E4709C2-0D04-D67A-EAD6-46FA0B3DA7A4}"/>
              </a:ext>
              <a:ext uri="{C183D7F6-B498-43B3-948B-1728B52AA6E4}">
                <adec:decorative xmlns:adec="http://schemas.microsoft.com/office/drawing/2017/decorative" val="1"/>
              </a:ext>
            </a:extLst>
          </p:cNvPr>
          <p:cNvSpPr/>
          <p:nvPr userDrawn="1"/>
        </p:nvSpPr>
        <p:spPr>
          <a:xfrm flipV="1">
            <a:off x="582660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30" name="Freeform 10">
            <a:extLst>
              <a:ext uri="{FF2B5EF4-FFF2-40B4-BE49-F238E27FC236}">
                <a16:creationId xmlns:a16="http://schemas.microsoft.com/office/drawing/2014/main" id="{D2170013-17CD-7570-6413-53FD1A329556}"/>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Date Placeholder 2">
            <a:extLst>
              <a:ext uri="{FF2B5EF4-FFF2-40B4-BE49-F238E27FC236}">
                <a16:creationId xmlns:a16="http://schemas.microsoft.com/office/drawing/2014/main" id="{7510420C-21EA-A137-94EA-7CB5AD5C289C}"/>
              </a:ext>
            </a:extLst>
          </p:cNvPr>
          <p:cNvSpPr>
            <a:spLocks noGrp="1"/>
          </p:cNvSpPr>
          <p:nvPr>
            <p:ph type="dt" sz="half" idx="15"/>
          </p:nvPr>
        </p:nvSpPr>
        <p:spPr/>
        <p:txBody>
          <a:bodyPr/>
          <a:lstStyle/>
          <a:p>
            <a:r>
              <a:rPr lang="en-US" altLang="zh-CN"/>
              <a:t>04/26/2025</a:t>
            </a:r>
          </a:p>
        </p:txBody>
      </p:sp>
      <p:sp>
        <p:nvSpPr>
          <p:cNvPr id="4" name="Footer Placeholder 3">
            <a:extLst>
              <a:ext uri="{FF2B5EF4-FFF2-40B4-BE49-F238E27FC236}">
                <a16:creationId xmlns:a16="http://schemas.microsoft.com/office/drawing/2014/main" id="{FC05FC22-F2D9-EF5B-0678-3678B4A14ACA}"/>
              </a:ext>
            </a:extLst>
          </p:cNvPr>
          <p:cNvSpPr>
            <a:spLocks noGrp="1"/>
          </p:cNvSpPr>
          <p:nvPr>
            <p:ph type="ftr" sz="quarter" idx="16"/>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98A4AF99-6BCE-53B0-C2F9-75CDEE4E2A2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5" name="Content Placeholder 7">
            <a:extLst>
              <a:ext uri="{FF2B5EF4-FFF2-40B4-BE49-F238E27FC236}">
                <a16:creationId xmlns:a16="http://schemas.microsoft.com/office/drawing/2014/main" id="{35D202A1-D991-7D10-0C19-6BEEA58CEFF3}"/>
              </a:ext>
            </a:extLst>
          </p:cNvPr>
          <p:cNvSpPr>
            <a:spLocks noGrp="1"/>
          </p:cNvSpPr>
          <p:nvPr>
            <p:ph sz="quarter" idx="18"/>
          </p:nvPr>
        </p:nvSpPr>
        <p:spPr>
          <a:xfrm>
            <a:off x="633001" y="2868151"/>
            <a:ext cx="4680950" cy="3157929"/>
          </a:xfrm>
        </p:spPr>
        <p:txBody>
          <a:bodyPr lIns="0" tIns="0" rIns="0" bIns="0" anchor="t">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997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6104E6-797D-DE61-EBFD-7BF0502BCC04}"/>
              </a:ext>
            </a:extLst>
          </p:cNvPr>
          <p:cNvSpPr>
            <a:spLocks noGrp="1"/>
          </p:cNvSpPr>
          <p:nvPr>
            <p:ph type="title"/>
          </p:nvPr>
        </p:nvSpPr>
        <p:spPr>
          <a:xfrm>
            <a:off x="633000" y="825622"/>
            <a:ext cx="4430248" cy="1928790"/>
          </a:xfrm>
        </p:spPr>
        <p:txBody>
          <a:bodyPr lIns="0" tIns="0" rIns="0" bIns="0" anchor="b">
            <a:noAutofit/>
          </a:bodyPr>
          <a:lstStyle>
            <a:lvl1pPr>
              <a:defRPr sz="2700" b="0" baseline="0"/>
            </a:lvl1pPr>
          </a:lstStyle>
          <a:p>
            <a:r>
              <a:rPr lang="en-US"/>
              <a:t>Click to edit Master title style</a:t>
            </a:r>
          </a:p>
        </p:txBody>
      </p:sp>
      <p:sp>
        <p:nvSpPr>
          <p:cNvPr id="2" name="Content Placeholder 7">
            <a:extLst>
              <a:ext uri="{FF2B5EF4-FFF2-40B4-BE49-F238E27FC236}">
                <a16:creationId xmlns:a16="http://schemas.microsoft.com/office/drawing/2014/main" id="{B0D848ED-ED73-86A8-A1FA-AF09CBE78399}"/>
              </a:ext>
            </a:extLst>
          </p:cNvPr>
          <p:cNvSpPr>
            <a:spLocks noGrp="1"/>
          </p:cNvSpPr>
          <p:nvPr>
            <p:ph sz="quarter" idx="22"/>
          </p:nvPr>
        </p:nvSpPr>
        <p:spPr>
          <a:xfrm>
            <a:off x="633001" y="2868151"/>
            <a:ext cx="4430247" cy="3157929"/>
          </a:xfrm>
        </p:spPr>
        <p:txBody>
          <a:bodyPr lIns="0" tIns="0" rIns="0" bIns="0" anchor="t">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847007C7-5340-21AB-9C7D-DEAEEEC51F9E}"/>
              </a:ext>
              <a:ext uri="{C183D7F6-B498-43B3-948B-1728B52AA6E4}">
                <adec:decorative xmlns:adec="http://schemas.microsoft.com/office/drawing/2017/decorative" val="0"/>
              </a:ext>
            </a:extLst>
          </p:cNvPr>
          <p:cNvSpPr>
            <a:spLocks noGrp="1"/>
          </p:cNvSpPr>
          <p:nvPr>
            <p:ph type="pic" sz="quarter" idx="18"/>
          </p:nvPr>
        </p:nvSpPr>
        <p:spPr>
          <a:xfrm>
            <a:off x="5475340" y="831919"/>
            <a:ext cx="3005156" cy="5194161"/>
          </a:xfrm>
        </p:spPr>
        <p:txBody>
          <a:bodyPr/>
          <a:lstStyle/>
          <a:p>
            <a:endParaRPr lang="en-US"/>
          </a:p>
        </p:txBody>
      </p:sp>
      <p:sp>
        <p:nvSpPr>
          <p:cNvPr id="13" name="Freeform 17">
            <a:extLst>
              <a:ext uri="{FF2B5EF4-FFF2-40B4-BE49-F238E27FC236}">
                <a16:creationId xmlns:a16="http://schemas.microsoft.com/office/drawing/2014/main" id="{13CA70C1-F619-4E37-711E-3B0AD7A76F17}"/>
              </a:ext>
              <a:ext uri="{C183D7F6-B498-43B3-948B-1728B52AA6E4}">
                <adec:decorative xmlns:adec="http://schemas.microsoft.com/office/drawing/2017/decorative" val="1"/>
              </a:ext>
            </a:extLst>
          </p:cNvPr>
          <p:cNvSpPr/>
          <p:nvPr userDrawn="1"/>
        </p:nvSpPr>
        <p:spPr>
          <a:xfrm>
            <a:off x="1" y="6526802"/>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14" name="Freeform 17">
            <a:extLst>
              <a:ext uri="{FF2B5EF4-FFF2-40B4-BE49-F238E27FC236}">
                <a16:creationId xmlns:a16="http://schemas.microsoft.com/office/drawing/2014/main" id="{AFD330A2-1BB8-0E4E-4029-7943C275F806}"/>
              </a:ext>
              <a:ext uri="{C183D7F6-B498-43B3-948B-1728B52AA6E4}">
                <adec:decorative xmlns:adec="http://schemas.microsoft.com/office/drawing/2017/decorative" val="1"/>
              </a:ext>
            </a:extLst>
          </p:cNvPr>
          <p:cNvSpPr/>
          <p:nvPr userDrawn="1"/>
        </p:nvSpPr>
        <p:spPr>
          <a:xfrm flipV="1">
            <a:off x="582660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15" name="Freeform 10">
            <a:extLst>
              <a:ext uri="{FF2B5EF4-FFF2-40B4-BE49-F238E27FC236}">
                <a16:creationId xmlns:a16="http://schemas.microsoft.com/office/drawing/2014/main" id="{2CA1D929-364A-512C-A838-1E811BAAA5D1}"/>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6E839E46-5D7F-72A4-2992-9ED1BC2734D0}"/>
              </a:ext>
            </a:extLst>
          </p:cNvPr>
          <p:cNvSpPr>
            <a:spLocks noGrp="1"/>
          </p:cNvSpPr>
          <p:nvPr>
            <p:ph type="dt" sz="half" idx="19"/>
          </p:nvPr>
        </p:nvSpPr>
        <p:spPr/>
        <p:txBody>
          <a:bodyPr/>
          <a:lstStyle/>
          <a:p>
            <a:r>
              <a:rPr lang="en-US" altLang="zh-CN"/>
              <a:t>04/26/2025</a:t>
            </a:r>
          </a:p>
        </p:txBody>
      </p:sp>
      <p:sp>
        <p:nvSpPr>
          <p:cNvPr id="9" name="Footer Placeholder 8">
            <a:extLst>
              <a:ext uri="{FF2B5EF4-FFF2-40B4-BE49-F238E27FC236}">
                <a16:creationId xmlns:a16="http://schemas.microsoft.com/office/drawing/2014/main" id="{421D8C09-15AC-F77D-CB44-460449C518AA}"/>
              </a:ext>
            </a:extLst>
          </p:cNvPr>
          <p:cNvSpPr>
            <a:spLocks noGrp="1"/>
          </p:cNvSpPr>
          <p:nvPr>
            <p:ph type="ftr" sz="quarter" idx="2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B9DACD80-A888-AB57-3EB1-6A05051158F8}"/>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3873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1" y="831918"/>
            <a:ext cx="4601717" cy="1922494"/>
          </a:xfrm>
        </p:spPr>
        <p:txBody>
          <a:bodyPr lIns="0" tIns="0" rIns="0" bIns="0" anchor="b">
            <a:noAutofit/>
          </a:bodyPr>
          <a:lstStyle>
            <a:lvl1pPr>
              <a:defRPr sz="27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475340" y="831919"/>
            <a:ext cx="3005156" cy="5194161"/>
          </a:xfrm>
        </p:spPr>
        <p:txBody>
          <a:bodyPr/>
          <a:lstStyle/>
          <a:p>
            <a:endParaRPr lang="en-US"/>
          </a:p>
        </p:txBody>
      </p:sp>
      <p:sp>
        <p:nvSpPr>
          <p:cNvPr id="13" name="Freeform: Shape 12">
            <a:extLst>
              <a:ext uri="{FF2B5EF4-FFF2-40B4-BE49-F238E27FC236}">
                <a16:creationId xmlns:a16="http://schemas.microsoft.com/office/drawing/2014/main" id="{D04EB612-D143-1C59-FAC1-BE3F2604E76D}"/>
              </a:ext>
              <a:ext uri="{C183D7F6-B498-43B3-948B-1728B52AA6E4}">
                <adec:decorative xmlns:adec="http://schemas.microsoft.com/office/drawing/2017/decorative" val="1"/>
              </a:ext>
            </a:extLst>
          </p:cNvPr>
          <p:cNvSpPr/>
          <p:nvPr userDrawn="1"/>
        </p:nvSpPr>
        <p:spPr>
          <a:xfrm>
            <a:off x="2" y="6526800"/>
            <a:ext cx="9143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sz="1350"/>
          </a:p>
        </p:txBody>
      </p:sp>
      <p:sp>
        <p:nvSpPr>
          <p:cNvPr id="10" name="Freeform 17">
            <a:extLst>
              <a:ext uri="{FF2B5EF4-FFF2-40B4-BE49-F238E27FC236}">
                <a16:creationId xmlns:a16="http://schemas.microsoft.com/office/drawing/2014/main" id="{B5478D54-1F0E-F8E7-4B93-88A2EC96AA27}"/>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15" name="Freeform 10">
            <a:extLst>
              <a:ext uri="{FF2B5EF4-FFF2-40B4-BE49-F238E27FC236}">
                <a16:creationId xmlns:a16="http://schemas.microsoft.com/office/drawing/2014/main" id="{90152C41-78FB-BD6F-653B-DE9008C187E1}"/>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24A5EEFF-C284-0BE0-EEBD-B7F7F2C34F80}"/>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F9B1E30B-BC94-1D52-B8BF-39973F2E4B43}"/>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4C942BB-555B-9390-C818-BD6DE5FAFF72}"/>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3" name="Content Placeholder 7">
            <a:extLst>
              <a:ext uri="{FF2B5EF4-FFF2-40B4-BE49-F238E27FC236}">
                <a16:creationId xmlns:a16="http://schemas.microsoft.com/office/drawing/2014/main" id="{22DD0655-7FBE-20E6-B7D1-1148A340CD32}"/>
              </a:ext>
            </a:extLst>
          </p:cNvPr>
          <p:cNvSpPr>
            <a:spLocks noGrp="1"/>
          </p:cNvSpPr>
          <p:nvPr>
            <p:ph sz="quarter" idx="18"/>
          </p:nvPr>
        </p:nvSpPr>
        <p:spPr>
          <a:xfrm>
            <a:off x="633001" y="2868151"/>
            <a:ext cx="4680950" cy="3157929"/>
          </a:xfrm>
        </p:spPr>
        <p:txBody>
          <a:bodyPr lIns="0" tIns="0" rIns="0" bIns="0" anchor="t">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441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64AB3-51D9-9992-E51A-78ADA62E241F}"/>
              </a:ext>
            </a:extLst>
          </p:cNvPr>
          <p:cNvSpPr>
            <a:spLocks noGrp="1"/>
          </p:cNvSpPr>
          <p:nvPr>
            <p:ph type="title"/>
          </p:nvPr>
        </p:nvSpPr>
        <p:spPr>
          <a:xfrm>
            <a:off x="633047" y="831918"/>
            <a:ext cx="3271266" cy="1527048"/>
          </a:xfrm>
        </p:spPr>
        <p:txBody>
          <a:bodyPr lIns="0" tIns="0" rIns="0" bIns="0" anchor="b">
            <a:noAutofit/>
          </a:bodyPr>
          <a:lstStyle>
            <a:lvl1pPr>
              <a:defRPr b="0"/>
            </a:lvl1pPr>
          </a:lstStyle>
          <a:p>
            <a:r>
              <a:rPr lang="en-US"/>
              <a:t>Click to edit Master title style</a:t>
            </a:r>
          </a:p>
        </p:txBody>
      </p:sp>
      <p:sp>
        <p:nvSpPr>
          <p:cNvPr id="13" name="Picture Placeholder 10">
            <a:extLst>
              <a:ext uri="{FF2B5EF4-FFF2-40B4-BE49-F238E27FC236}">
                <a16:creationId xmlns:a16="http://schemas.microsoft.com/office/drawing/2014/main" id="{992B4E0B-09D2-1770-AF0A-79593CF5C03A}"/>
              </a:ext>
              <a:ext uri="{C183D7F6-B498-43B3-948B-1728B52AA6E4}">
                <adec:decorative xmlns:adec="http://schemas.microsoft.com/office/drawing/2017/decorative" val="0"/>
              </a:ext>
            </a:extLst>
          </p:cNvPr>
          <p:cNvSpPr>
            <a:spLocks noGrp="1"/>
          </p:cNvSpPr>
          <p:nvPr>
            <p:ph type="pic" sz="quarter" idx="13"/>
          </p:nvPr>
        </p:nvSpPr>
        <p:spPr>
          <a:xfrm>
            <a:off x="4185321" y="831919"/>
            <a:ext cx="4325632" cy="5194161"/>
          </a:xfrm>
        </p:spPr>
        <p:txBody>
          <a:bodyPr/>
          <a:lstStyle/>
          <a:p>
            <a:endParaRPr lang="en-US"/>
          </a:p>
        </p:txBody>
      </p:sp>
      <p:sp>
        <p:nvSpPr>
          <p:cNvPr id="4" name="Freeform 10">
            <a:extLst>
              <a:ext uri="{FF2B5EF4-FFF2-40B4-BE49-F238E27FC236}">
                <a16:creationId xmlns:a16="http://schemas.microsoft.com/office/drawing/2014/main" id="{45EDBA9A-BBB2-C38B-35AA-3332717F4174}"/>
              </a:ext>
              <a:ext uri="{C183D7F6-B498-43B3-948B-1728B52AA6E4}">
                <adec:decorative xmlns:adec="http://schemas.microsoft.com/office/drawing/2017/decorative" val="1"/>
              </a:ext>
            </a:extLst>
          </p:cNvPr>
          <p:cNvSpPr/>
          <p:nvPr userDrawn="1"/>
        </p:nvSpPr>
        <p:spPr>
          <a:xfrm>
            <a:off x="8195832" y="6134100"/>
            <a:ext cx="94816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34B859A9-1821-2589-D888-96C351D1AE1D}"/>
              </a:ext>
              <a:ext uri="{C183D7F6-B498-43B3-948B-1728B52AA6E4}">
                <adec:decorative xmlns:adec="http://schemas.microsoft.com/office/drawing/2017/decorative" val="1"/>
              </a:ext>
            </a:extLst>
          </p:cNvPr>
          <p:cNvSpPr/>
          <p:nvPr userDrawn="1"/>
        </p:nvSpPr>
        <p:spPr>
          <a:xfrm>
            <a:off x="0" y="-7294"/>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0" name="Date Placeholder 9">
            <a:extLst>
              <a:ext uri="{FF2B5EF4-FFF2-40B4-BE49-F238E27FC236}">
                <a16:creationId xmlns:a16="http://schemas.microsoft.com/office/drawing/2014/main" id="{15AB366C-F93E-3AFB-D35B-4BC82E7C6ADC}"/>
              </a:ext>
            </a:extLst>
          </p:cNvPr>
          <p:cNvSpPr>
            <a:spLocks noGrp="1"/>
          </p:cNvSpPr>
          <p:nvPr>
            <p:ph type="dt" sz="half" idx="15"/>
          </p:nvPr>
        </p:nvSpPr>
        <p:spPr/>
        <p:txBody>
          <a:bodyPr/>
          <a:lstStyle/>
          <a:p>
            <a:r>
              <a:rPr lang="en-US" altLang="zh-CN"/>
              <a:t>04/26/2025</a:t>
            </a:r>
          </a:p>
        </p:txBody>
      </p:sp>
      <p:sp>
        <p:nvSpPr>
          <p:cNvPr id="11" name="Footer Placeholder 10">
            <a:extLst>
              <a:ext uri="{FF2B5EF4-FFF2-40B4-BE49-F238E27FC236}">
                <a16:creationId xmlns:a16="http://schemas.microsoft.com/office/drawing/2014/main" id="{BE31A400-7DBA-6924-5C88-174738A75FCE}"/>
              </a:ext>
            </a:extLst>
          </p:cNvPr>
          <p:cNvSpPr>
            <a:spLocks noGrp="1"/>
          </p:cNvSpPr>
          <p:nvPr>
            <p:ph type="ftr" sz="quarter" idx="16"/>
          </p:nvPr>
        </p:nvSpPr>
        <p:spPr/>
        <p:txBody>
          <a:bodyPr/>
          <a:lstStyle/>
          <a:p>
            <a:r>
              <a:rPr lang="en-US" altLang="zh-CN"/>
              <a:t>Sample Footer Text</a:t>
            </a:r>
          </a:p>
        </p:txBody>
      </p:sp>
      <p:sp>
        <p:nvSpPr>
          <p:cNvPr id="15" name="Slide Number Placeholder 14">
            <a:extLst>
              <a:ext uri="{FF2B5EF4-FFF2-40B4-BE49-F238E27FC236}">
                <a16:creationId xmlns:a16="http://schemas.microsoft.com/office/drawing/2014/main" id="{33C60CDC-3D11-6ABE-B5A5-D820E8ED660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2" name="Content Placeholder 7">
            <a:extLst>
              <a:ext uri="{FF2B5EF4-FFF2-40B4-BE49-F238E27FC236}">
                <a16:creationId xmlns:a16="http://schemas.microsoft.com/office/drawing/2014/main" id="{58BA97A0-54BE-6E1F-F43D-7D7A45D74242}"/>
              </a:ext>
            </a:extLst>
          </p:cNvPr>
          <p:cNvSpPr>
            <a:spLocks noGrp="1"/>
          </p:cNvSpPr>
          <p:nvPr>
            <p:ph sz="quarter" idx="18"/>
          </p:nvPr>
        </p:nvSpPr>
        <p:spPr>
          <a:xfrm>
            <a:off x="633000" y="2548648"/>
            <a:ext cx="3271267" cy="3477432"/>
          </a:xfrm>
        </p:spPr>
        <p:txBody>
          <a:bodyPr lIns="0" tIns="0" rIns="0" bIns="0" anchor="t">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390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18798" y="825622"/>
            <a:ext cx="3392202" cy="932688"/>
          </a:xfrm>
        </p:spPr>
        <p:txBody>
          <a:bodyPr lIns="0" tIns="0" rIns="0" bIns="0" anchor="b">
            <a:no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122674" y="1970468"/>
            <a:ext cx="3384451" cy="4055611"/>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2999" y="831919"/>
            <a:ext cx="4236182" cy="5194161"/>
          </a:xfrm>
        </p:spPr>
        <p:txBody>
          <a:bodyPr/>
          <a:lstStyle/>
          <a:p>
            <a:endParaRPr lang="en-US"/>
          </a:p>
        </p:txBody>
      </p:sp>
      <p:sp>
        <p:nvSpPr>
          <p:cNvPr id="3" name="Freeform 10">
            <a:extLst>
              <a:ext uri="{FF2B5EF4-FFF2-40B4-BE49-F238E27FC236}">
                <a16:creationId xmlns:a16="http://schemas.microsoft.com/office/drawing/2014/main" id="{1CDF053D-9E1A-5ADF-E378-BC1B594D5795}"/>
              </a:ext>
              <a:ext uri="{C183D7F6-B498-43B3-948B-1728B52AA6E4}">
                <adec:decorative xmlns:adec="http://schemas.microsoft.com/office/drawing/2017/decorative" val="1"/>
              </a:ext>
            </a:extLst>
          </p:cNvPr>
          <p:cNvSpPr/>
          <p:nvPr userDrawn="1"/>
        </p:nvSpPr>
        <p:spPr>
          <a:xfrm>
            <a:off x="0" y="6134100"/>
            <a:ext cx="1819662"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Freeform 10">
            <a:extLst>
              <a:ext uri="{FF2B5EF4-FFF2-40B4-BE49-F238E27FC236}">
                <a16:creationId xmlns:a16="http://schemas.microsoft.com/office/drawing/2014/main" id="{E3C03305-0727-063D-F65D-52727C590A27}"/>
              </a:ext>
              <a:ext uri="{C183D7F6-B498-43B3-948B-1728B52AA6E4}">
                <adec:decorative xmlns:adec="http://schemas.microsoft.com/office/drawing/2017/decorative" val="1"/>
              </a:ext>
            </a:extLst>
          </p:cNvPr>
          <p:cNvSpPr/>
          <p:nvPr userDrawn="1"/>
        </p:nvSpPr>
        <p:spPr>
          <a:xfrm>
            <a:off x="8195832" y="0"/>
            <a:ext cx="94816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AE5F2C52-862C-D359-D97F-E2F4BD5C67CA}"/>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85675291-1615-B740-A2A2-550AA0A85377}"/>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4AC1A756-7B83-B6D1-BB4B-EDA9B21DA39C}"/>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96593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55118" y="831919"/>
            <a:ext cx="3429000" cy="932688"/>
          </a:xfrm>
        </p:spPr>
        <p:txBody>
          <a:bodyPr lIns="0" tIns="0" rIns="0" bIns="0" anchor="b">
            <a:no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55212" y="1892624"/>
            <a:ext cx="3429000" cy="4133457"/>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4438291" y="831919"/>
            <a:ext cx="4072710" cy="5194162"/>
          </a:xfrm>
        </p:spPr>
        <p:txBody>
          <a:bodyPr/>
          <a:lstStyle/>
          <a:p>
            <a:endParaRPr lang="en-US"/>
          </a:p>
        </p:txBody>
      </p:sp>
      <p:sp>
        <p:nvSpPr>
          <p:cNvPr id="12" name="Freeform 17">
            <a:extLst>
              <a:ext uri="{FF2B5EF4-FFF2-40B4-BE49-F238E27FC236}">
                <a16:creationId xmlns:a16="http://schemas.microsoft.com/office/drawing/2014/main" id="{039F7129-301F-37A1-8705-D22FCF30EF79}"/>
              </a:ext>
              <a:ext uri="{C183D7F6-B498-43B3-948B-1728B52AA6E4}">
                <adec:decorative xmlns:adec="http://schemas.microsoft.com/office/drawing/2017/decorative" val="1"/>
              </a:ext>
            </a:extLst>
          </p:cNvPr>
          <p:cNvSpPr/>
          <p:nvPr userDrawn="1"/>
        </p:nvSpPr>
        <p:spPr>
          <a:xfrm>
            <a:off x="1" y="6526802"/>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13" name="Freeform 17">
            <a:extLst>
              <a:ext uri="{FF2B5EF4-FFF2-40B4-BE49-F238E27FC236}">
                <a16:creationId xmlns:a16="http://schemas.microsoft.com/office/drawing/2014/main" id="{498D78AA-FF02-2016-CF6A-C287F8BFBE76}"/>
              </a:ext>
              <a:ext uri="{C183D7F6-B498-43B3-948B-1728B52AA6E4}">
                <adec:decorative xmlns:adec="http://schemas.microsoft.com/office/drawing/2017/decorative" val="1"/>
              </a:ext>
            </a:extLst>
          </p:cNvPr>
          <p:cNvSpPr/>
          <p:nvPr userDrawn="1"/>
        </p:nvSpPr>
        <p:spPr>
          <a:xfrm flipV="1">
            <a:off x="582660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3" name="Freeform 17">
            <a:extLst>
              <a:ext uri="{FF2B5EF4-FFF2-40B4-BE49-F238E27FC236}">
                <a16:creationId xmlns:a16="http://schemas.microsoft.com/office/drawing/2014/main" id="{731F5CAE-1167-CB4F-9EA2-587063BB884D}"/>
              </a:ext>
              <a:ext uri="{C183D7F6-B498-43B3-948B-1728B52AA6E4}">
                <adec:decorative xmlns:adec="http://schemas.microsoft.com/office/drawing/2017/decorative" val="1"/>
              </a:ext>
            </a:extLst>
          </p:cNvPr>
          <p:cNvSpPr/>
          <p:nvPr userDrawn="1"/>
        </p:nvSpPr>
        <p:spPr>
          <a:xfrm>
            <a:off x="1" y="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4" name="Freeform 17">
            <a:extLst>
              <a:ext uri="{FF2B5EF4-FFF2-40B4-BE49-F238E27FC236}">
                <a16:creationId xmlns:a16="http://schemas.microsoft.com/office/drawing/2014/main" id="{C52FFC89-9C77-38D4-A1FD-0A2BAEA17C80}"/>
              </a:ext>
              <a:ext uri="{C183D7F6-B498-43B3-948B-1728B52AA6E4}">
                <adec:decorative xmlns:adec="http://schemas.microsoft.com/office/drawing/2017/decorative" val="1"/>
              </a:ext>
            </a:extLst>
          </p:cNvPr>
          <p:cNvSpPr/>
          <p:nvPr userDrawn="1"/>
        </p:nvSpPr>
        <p:spPr>
          <a:xfrm flipV="1">
            <a:off x="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5" name="Date Placeholder 4">
            <a:extLst>
              <a:ext uri="{FF2B5EF4-FFF2-40B4-BE49-F238E27FC236}">
                <a16:creationId xmlns:a16="http://schemas.microsoft.com/office/drawing/2014/main" id="{A96BB193-0784-1AD4-B27A-84ED0D442753}"/>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07E318F5-7A38-F682-11AA-AE09CA3B7A03}"/>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32BA7C28-F8FB-B78B-439E-C789066057D6}"/>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755596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59824" y="831918"/>
            <a:ext cx="2551176" cy="1527048"/>
          </a:xfrm>
        </p:spPr>
        <p:txBody>
          <a:bodyPr lIns="0" tIns="0" rIns="0" bIns="0" anchor="b">
            <a:no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959824" y="2539815"/>
            <a:ext cx="2551176" cy="3486265"/>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831919"/>
            <a:ext cx="5055108" cy="5194161"/>
          </a:xfrm>
        </p:spPr>
        <p:txBody>
          <a:bodyPr/>
          <a:lstStyle/>
          <a:p>
            <a:endParaRPr lang="en-US"/>
          </a:p>
        </p:txBody>
      </p:sp>
      <p:sp>
        <p:nvSpPr>
          <p:cNvPr id="7" name="Freeform 17">
            <a:extLst>
              <a:ext uri="{FF2B5EF4-FFF2-40B4-BE49-F238E27FC236}">
                <a16:creationId xmlns:a16="http://schemas.microsoft.com/office/drawing/2014/main" id="{097690AD-7FA4-0418-6C03-72D30D2EA0AD}"/>
              </a:ext>
              <a:ext uri="{C183D7F6-B498-43B3-948B-1728B52AA6E4}">
                <adec:decorative xmlns:adec="http://schemas.microsoft.com/office/drawing/2017/decorative" val="1"/>
              </a:ext>
            </a:extLst>
          </p:cNvPr>
          <p:cNvSpPr/>
          <p:nvPr userDrawn="1"/>
        </p:nvSpPr>
        <p:spPr>
          <a:xfrm>
            <a:off x="1" y="6526802"/>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12" name="Freeform 17">
            <a:extLst>
              <a:ext uri="{FF2B5EF4-FFF2-40B4-BE49-F238E27FC236}">
                <a16:creationId xmlns:a16="http://schemas.microsoft.com/office/drawing/2014/main" id="{FC8158AE-2E1B-8E88-C942-74974BB4C221}"/>
              </a:ext>
              <a:ext uri="{C183D7F6-B498-43B3-948B-1728B52AA6E4}">
                <adec:decorative xmlns:adec="http://schemas.microsoft.com/office/drawing/2017/decorative" val="1"/>
              </a:ext>
            </a:extLst>
          </p:cNvPr>
          <p:cNvSpPr/>
          <p:nvPr userDrawn="1"/>
        </p:nvSpPr>
        <p:spPr>
          <a:xfrm flipV="1">
            <a:off x="582660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3" name="Freeform 10">
            <a:extLst>
              <a:ext uri="{FF2B5EF4-FFF2-40B4-BE49-F238E27FC236}">
                <a16:creationId xmlns:a16="http://schemas.microsoft.com/office/drawing/2014/main" id="{5ACE21C4-AC61-BA7B-3232-A517F53A3F31}"/>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B6C585C3-C0FA-D85B-2063-2C94D333BBD1}"/>
              </a:ext>
            </a:extLst>
          </p:cNvPr>
          <p:cNvSpPr>
            <a:spLocks noGrp="1"/>
          </p:cNvSpPr>
          <p:nvPr>
            <p:ph type="dt" sz="half" idx="15"/>
          </p:nvPr>
        </p:nvSpPr>
        <p:spPr/>
        <p:txBody>
          <a:bodyPr/>
          <a:lstStyle/>
          <a:p>
            <a:r>
              <a:rPr lang="en-US" altLang="zh-CN"/>
              <a:t>04/26/2025</a:t>
            </a:r>
          </a:p>
        </p:txBody>
      </p:sp>
      <p:sp>
        <p:nvSpPr>
          <p:cNvPr id="9" name="Footer Placeholder 8">
            <a:extLst>
              <a:ext uri="{FF2B5EF4-FFF2-40B4-BE49-F238E27FC236}">
                <a16:creationId xmlns:a16="http://schemas.microsoft.com/office/drawing/2014/main" id="{27039C9C-1C0E-8A85-3890-EF9EA31C5755}"/>
              </a:ext>
            </a:extLst>
          </p:cNvPr>
          <p:cNvSpPr>
            <a:spLocks noGrp="1"/>
          </p:cNvSpPr>
          <p:nvPr>
            <p:ph type="ftr" sz="quarter" idx="16"/>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18E6F8DA-CA80-94AC-BE08-CBBC8037FC6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799187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0" y="831919"/>
            <a:ext cx="2551176" cy="1527048"/>
          </a:xfrm>
        </p:spPr>
        <p:txBody>
          <a:bodyPr lIns="0" tIns="0" rIns="0" bIns="0" anchor="b">
            <a:no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3000" y="2538248"/>
            <a:ext cx="2551176" cy="3487832"/>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3571336" y="831919"/>
            <a:ext cx="4939665" cy="5194162"/>
          </a:xfrm>
        </p:spPr>
        <p:txBody>
          <a:bodyPr/>
          <a:lstStyle/>
          <a:p>
            <a:endParaRPr lang="en-US"/>
          </a:p>
        </p:txBody>
      </p:sp>
      <p:sp>
        <p:nvSpPr>
          <p:cNvPr id="9" name="Freeform 17">
            <a:extLst>
              <a:ext uri="{FF2B5EF4-FFF2-40B4-BE49-F238E27FC236}">
                <a16:creationId xmlns:a16="http://schemas.microsoft.com/office/drawing/2014/main" id="{93CD1190-01A7-D05B-1964-F61E740CD1C0}"/>
              </a:ext>
              <a:ext uri="{C183D7F6-B498-43B3-948B-1728B52AA6E4}">
                <adec:decorative xmlns:adec="http://schemas.microsoft.com/office/drawing/2017/decorative" val="1"/>
              </a:ext>
            </a:extLst>
          </p:cNvPr>
          <p:cNvSpPr/>
          <p:nvPr userDrawn="1"/>
        </p:nvSpPr>
        <p:spPr>
          <a:xfrm>
            <a:off x="1" y="6526802"/>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10" name="Freeform 17">
            <a:extLst>
              <a:ext uri="{FF2B5EF4-FFF2-40B4-BE49-F238E27FC236}">
                <a16:creationId xmlns:a16="http://schemas.microsoft.com/office/drawing/2014/main" id="{4A18FB04-9E36-8821-63A6-D2D4B3017ECC}"/>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4" name="Freeform 10">
            <a:extLst>
              <a:ext uri="{FF2B5EF4-FFF2-40B4-BE49-F238E27FC236}">
                <a16:creationId xmlns:a16="http://schemas.microsoft.com/office/drawing/2014/main" id="{2E234B26-4369-21D0-047C-F9011FF38D22}"/>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5F409FD1-17D3-3619-19C3-BB912570FEDE}"/>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FD7C7895-0784-619C-6257-88E7A3F26C4D}"/>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5792DFAC-502B-774F-51F2-AFC9F18FEACA}"/>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773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55090" y="831919"/>
            <a:ext cx="2455164" cy="2035696"/>
          </a:xfrm>
        </p:spPr>
        <p:txBody>
          <a:bodyPr lIns="0" tIns="0" rIns="0" bIns="0" anchor="b">
            <a:noAutofit/>
          </a:bodyPr>
          <a:lstStyle>
            <a:lvl1pPr>
              <a:defRPr b="0"/>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055836" y="2970092"/>
            <a:ext cx="2455164" cy="2953512"/>
          </a:xfrm>
        </p:spPr>
        <p:txBody>
          <a:bodyPr lIns="0" tIns="0" rIns="0" bIns="0">
            <a:noAutofit/>
          </a:bodyPr>
          <a:lstStyle>
            <a:lvl1pPr marL="0" indent="0">
              <a:buNone/>
              <a:defRPr sz="1050"/>
            </a:lvl1pPr>
            <a:lvl2pPr marL="171450" indent="0">
              <a:buNone/>
              <a:defRPr sz="900"/>
            </a:lvl2pPr>
            <a:lvl3pPr marL="342900" indent="0">
              <a:buNone/>
              <a:defRPr sz="825"/>
            </a:lvl3pPr>
            <a:lvl4pPr marL="514350" indent="0">
              <a:buNone/>
              <a:defRPr sz="788"/>
            </a:lvl4pPr>
            <a:lvl5pPr marL="685800" inden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831920"/>
            <a:ext cx="5203024" cy="5091685"/>
          </a:xfrm>
        </p:spPr>
        <p:txBody>
          <a:bodyPr/>
          <a:lstStyle/>
          <a:p>
            <a:endParaRPr lang="en-US"/>
          </a:p>
        </p:txBody>
      </p:sp>
      <p:sp>
        <p:nvSpPr>
          <p:cNvPr id="4" name="Freeform 10">
            <a:extLst>
              <a:ext uri="{FF2B5EF4-FFF2-40B4-BE49-F238E27FC236}">
                <a16:creationId xmlns:a16="http://schemas.microsoft.com/office/drawing/2014/main" id="{BC616BFE-87E7-15B1-BE25-55D1A05BFFE2}"/>
              </a:ext>
              <a:ext uri="{C183D7F6-B498-43B3-948B-1728B52AA6E4}">
                <adec:decorative xmlns:adec="http://schemas.microsoft.com/office/drawing/2017/decorative" val="1"/>
              </a:ext>
            </a:extLst>
          </p:cNvPr>
          <p:cNvSpPr/>
          <p:nvPr userDrawn="1"/>
        </p:nvSpPr>
        <p:spPr>
          <a:xfrm>
            <a:off x="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9" name="Freeform 17">
            <a:extLst>
              <a:ext uri="{FF2B5EF4-FFF2-40B4-BE49-F238E27FC236}">
                <a16:creationId xmlns:a16="http://schemas.microsoft.com/office/drawing/2014/main" id="{53E786F4-E71D-CFC6-78CC-37D06217179F}"/>
              </a:ext>
              <a:ext uri="{C183D7F6-B498-43B3-948B-1728B52AA6E4}">
                <adec:decorative xmlns:adec="http://schemas.microsoft.com/office/drawing/2017/decorative" val="1"/>
              </a:ext>
            </a:extLst>
          </p:cNvPr>
          <p:cNvSpPr/>
          <p:nvPr userDrawn="1"/>
        </p:nvSpPr>
        <p:spPr>
          <a:xfrm flipV="1">
            <a:off x="582660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5" name="Date Placeholder 4">
            <a:extLst>
              <a:ext uri="{FF2B5EF4-FFF2-40B4-BE49-F238E27FC236}">
                <a16:creationId xmlns:a16="http://schemas.microsoft.com/office/drawing/2014/main" id="{3F77F430-E16C-DB47-2D12-A6B6A0A530FB}"/>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9A589D42-6067-52C1-64C7-175E6BC6EB58}"/>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3B61FAC5-DA8E-3118-188C-90203A7E238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598593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2999" y="4509559"/>
            <a:ext cx="3434504" cy="1516522"/>
          </a:xfrm>
        </p:spPr>
        <p:txBody>
          <a:bodyPr lIns="0" tIns="0" rIns="0" bIns="0" anchor="t">
            <a:norm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14" y="4508939"/>
            <a:ext cx="4238545" cy="1516522"/>
          </a:xfrm>
        </p:spPr>
        <p:txBody>
          <a:bodyPr lIns="0" tIns="0" rIns="0" bIns="0">
            <a:noAutofit/>
          </a:bodyPr>
          <a:lstStyle>
            <a:lvl1pPr marL="0" indent="0">
              <a:buFont typeface="Arial" panose="020B0604020202020204" pitchFamily="34" charset="0"/>
              <a:buNone/>
              <a:defRPr sz="1050"/>
            </a:lvl1pPr>
            <a:lvl2pPr marL="171450" indent="0">
              <a:buFont typeface="Arial" panose="020B0604020202020204" pitchFamily="34" charset="0"/>
              <a:buNone/>
              <a:defRPr sz="900"/>
            </a:lvl2pPr>
            <a:lvl3pPr marL="342900" indent="0">
              <a:buFont typeface="Arial" panose="020B0604020202020204" pitchFamily="34" charset="0"/>
              <a:buNone/>
              <a:defRPr sz="825"/>
            </a:lvl3pPr>
            <a:lvl4pPr marL="514350" indent="0">
              <a:buFont typeface="Arial" panose="020B0604020202020204" pitchFamily="34" charset="0"/>
              <a:buNone/>
              <a:defRPr sz="788"/>
            </a:lvl4pPr>
            <a:lvl5pPr marL="685800" indent="0">
              <a:buFont typeface="Arial" panose="020B0604020202020204" pitchFamily="34" charse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831920"/>
            <a:ext cx="7878001" cy="3472067"/>
          </a:xfrm>
        </p:spPr>
        <p:txBody>
          <a:bodyPr/>
          <a:lstStyle/>
          <a:p>
            <a:endParaRPr lang="en-US"/>
          </a:p>
        </p:txBody>
      </p:sp>
      <p:sp>
        <p:nvSpPr>
          <p:cNvPr id="9" name="Freeform 17">
            <a:extLst>
              <a:ext uri="{FF2B5EF4-FFF2-40B4-BE49-F238E27FC236}">
                <a16:creationId xmlns:a16="http://schemas.microsoft.com/office/drawing/2014/main" id="{78D5D10E-35CF-5B74-29A6-11679EB8C8F2}"/>
              </a:ext>
              <a:ext uri="{C183D7F6-B498-43B3-948B-1728B52AA6E4}">
                <adec:decorative xmlns:adec="http://schemas.microsoft.com/office/drawing/2017/decorative" val="1"/>
              </a:ext>
            </a:extLst>
          </p:cNvPr>
          <p:cNvSpPr/>
          <p:nvPr userDrawn="1"/>
        </p:nvSpPr>
        <p:spPr>
          <a:xfrm flipV="1">
            <a:off x="582660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4" name="Freeform 10">
            <a:extLst>
              <a:ext uri="{FF2B5EF4-FFF2-40B4-BE49-F238E27FC236}">
                <a16:creationId xmlns:a16="http://schemas.microsoft.com/office/drawing/2014/main" id="{59F69B48-F459-FF66-26A9-7EC00C9F7B42}"/>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6" name="Date Placeholder 5">
            <a:extLst>
              <a:ext uri="{FF2B5EF4-FFF2-40B4-BE49-F238E27FC236}">
                <a16:creationId xmlns:a16="http://schemas.microsoft.com/office/drawing/2014/main" id="{4991EAAD-5E54-2080-2B9B-B19E843B643E}"/>
              </a:ext>
            </a:extLst>
          </p:cNvPr>
          <p:cNvSpPr>
            <a:spLocks noGrp="1"/>
          </p:cNvSpPr>
          <p:nvPr>
            <p:ph type="dt" sz="half" idx="15"/>
          </p:nvPr>
        </p:nvSpPr>
        <p:spPr/>
        <p:txBody>
          <a:bodyPr/>
          <a:lstStyle/>
          <a:p>
            <a:r>
              <a:rPr lang="en-US" altLang="zh-CN"/>
              <a:t>04/26/2025</a:t>
            </a:r>
          </a:p>
        </p:txBody>
      </p:sp>
      <p:sp>
        <p:nvSpPr>
          <p:cNvPr id="7" name="Footer Placeholder 6">
            <a:extLst>
              <a:ext uri="{FF2B5EF4-FFF2-40B4-BE49-F238E27FC236}">
                <a16:creationId xmlns:a16="http://schemas.microsoft.com/office/drawing/2014/main" id="{8A91084A-93AC-072A-7367-DE9AE048A7B1}"/>
              </a:ext>
            </a:extLst>
          </p:cNvPr>
          <p:cNvSpPr>
            <a:spLocks noGrp="1"/>
          </p:cNvSpPr>
          <p:nvPr>
            <p:ph type="ftr" sz="quarter" idx="16"/>
          </p:nvPr>
        </p:nvSpPr>
        <p:spPr/>
        <p:txBody>
          <a:bodyPr/>
          <a:lstStyle/>
          <a:p>
            <a:r>
              <a:rPr lang="en-US" altLang="zh-CN"/>
              <a:t>Sample Footer Text</a:t>
            </a:r>
          </a:p>
        </p:txBody>
      </p:sp>
      <p:sp>
        <p:nvSpPr>
          <p:cNvPr id="13" name="Slide Number Placeholder 12">
            <a:extLst>
              <a:ext uri="{FF2B5EF4-FFF2-40B4-BE49-F238E27FC236}">
                <a16:creationId xmlns:a16="http://schemas.microsoft.com/office/drawing/2014/main" id="{48BE4C08-656F-090F-ADE8-832DD695E70B}"/>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74023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2999" y="3785800"/>
            <a:ext cx="2215214" cy="2240280"/>
          </a:xfrm>
        </p:spPr>
        <p:txBody>
          <a:bodyPr lIns="0" tIns="0" rIns="0" bIns="0" anchor="t">
            <a:norm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2979682" y="3785800"/>
            <a:ext cx="5524640" cy="2240280"/>
          </a:xfrm>
        </p:spPr>
        <p:txBody>
          <a:bodyPr lIns="0" tIns="0" rIns="0" bIns="0">
            <a:noAutofit/>
          </a:bodyPr>
          <a:lstStyle>
            <a:lvl1pPr marL="0" indent="0">
              <a:buFont typeface="Arial" panose="020B0604020202020204" pitchFamily="34" charset="0"/>
              <a:buNone/>
              <a:defRPr sz="1050"/>
            </a:lvl1pPr>
            <a:lvl2pPr marL="171450" indent="0">
              <a:buFont typeface="Arial" panose="020B0604020202020204" pitchFamily="34" charset="0"/>
              <a:buNone/>
              <a:defRPr sz="900"/>
            </a:lvl2pPr>
            <a:lvl3pPr marL="342900" indent="0">
              <a:buFont typeface="Arial" panose="020B0604020202020204" pitchFamily="34" charset="0"/>
              <a:buNone/>
              <a:defRPr sz="825"/>
            </a:lvl3pPr>
            <a:lvl4pPr marL="514350" indent="0">
              <a:buFont typeface="Arial" panose="020B0604020202020204" pitchFamily="34" charset="0"/>
              <a:buNone/>
              <a:defRPr sz="788"/>
            </a:lvl4pPr>
            <a:lvl5pPr marL="685800" indent="0">
              <a:buFont typeface="Arial" panose="020B0604020202020204" pitchFamily="34" charse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865938"/>
            <a:ext cx="7878001" cy="2556004"/>
          </a:xfrm>
        </p:spPr>
        <p:txBody>
          <a:bodyPr/>
          <a:lstStyle/>
          <a:p>
            <a:endParaRPr lang="en-US"/>
          </a:p>
        </p:txBody>
      </p:sp>
      <p:sp>
        <p:nvSpPr>
          <p:cNvPr id="4" name="Freeform 10">
            <a:extLst>
              <a:ext uri="{FF2B5EF4-FFF2-40B4-BE49-F238E27FC236}">
                <a16:creationId xmlns:a16="http://schemas.microsoft.com/office/drawing/2014/main" id="{CA4C43E1-0073-A35D-0A04-ED32FA1BF8FA}"/>
              </a:ext>
              <a:ext uri="{C183D7F6-B498-43B3-948B-1728B52AA6E4}">
                <adec:decorative xmlns:adec="http://schemas.microsoft.com/office/drawing/2017/decorative" val="1"/>
              </a:ext>
            </a:extLst>
          </p:cNvPr>
          <p:cNvSpPr/>
          <p:nvPr userDrawn="1"/>
        </p:nvSpPr>
        <p:spPr>
          <a:xfrm>
            <a:off x="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449555A3-9265-EF73-CF8C-45D64D56FFBE}"/>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573EBA73-01F9-86A4-00C2-B8F864FAFC2E}"/>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1246286F-948B-A354-C39B-0CCDE3D271B6}"/>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60247BB-0B45-F3B8-2827-87B286ED5D4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31696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0" y="831919"/>
            <a:ext cx="2215214" cy="2240279"/>
          </a:xfrm>
        </p:spPr>
        <p:txBody>
          <a:bodyPr lIns="0" tIns="0" rIns="0" bIns="0" anchor="t">
            <a:normAutofit/>
          </a:bodyPr>
          <a:lstStyle>
            <a:lvl1pPr>
              <a:defRPr sz="24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026979" y="839450"/>
            <a:ext cx="5484021" cy="2240280"/>
          </a:xfrm>
        </p:spPr>
        <p:txBody>
          <a:bodyPr lIns="0" tIns="0" rIns="0" bIns="0">
            <a:noAutofit/>
          </a:bodyPr>
          <a:lstStyle>
            <a:lvl1pPr marL="0" indent="0">
              <a:buFont typeface="Arial" panose="020B0604020202020204" pitchFamily="34" charset="0"/>
              <a:buNone/>
              <a:defRPr sz="1050"/>
            </a:lvl1pPr>
            <a:lvl2pPr marL="171450" indent="0">
              <a:buFont typeface="Arial" panose="020B0604020202020204" pitchFamily="34" charset="0"/>
              <a:buNone/>
              <a:defRPr sz="900"/>
            </a:lvl2pPr>
            <a:lvl3pPr marL="342900" indent="0">
              <a:buFont typeface="Arial" panose="020B0604020202020204" pitchFamily="34" charset="0"/>
              <a:buNone/>
              <a:defRPr sz="825"/>
            </a:lvl3pPr>
            <a:lvl4pPr marL="514350" indent="0">
              <a:buFont typeface="Arial" panose="020B0604020202020204" pitchFamily="34" charset="0"/>
              <a:buNone/>
              <a:defRPr sz="788"/>
            </a:lvl4pPr>
            <a:lvl5pPr marL="685800" indent="0">
              <a:buFont typeface="Arial" panose="020B0604020202020204" pitchFamily="34" charse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3310759"/>
            <a:ext cx="7878001" cy="2722852"/>
          </a:xfrm>
        </p:spPr>
        <p:txBody>
          <a:bodyPr/>
          <a:lstStyle/>
          <a:p>
            <a:endParaRPr lang="en-US"/>
          </a:p>
        </p:txBody>
      </p:sp>
      <p:sp>
        <p:nvSpPr>
          <p:cNvPr id="4" name="Freeform 10">
            <a:extLst>
              <a:ext uri="{FF2B5EF4-FFF2-40B4-BE49-F238E27FC236}">
                <a16:creationId xmlns:a16="http://schemas.microsoft.com/office/drawing/2014/main" id="{DD85C6AE-2C4C-5E38-47AE-05318D667556}"/>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3071C948-EB93-1CA0-72C9-A49862E4C5DA}"/>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841D45D4-FE2B-EB10-39D7-EABDFE8EC6D1}"/>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B06E03B1-F337-4DE6-A553-B870A5400C4D}"/>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936CFA0A-FC5D-D0F9-EA38-A0E0E192373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01052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55472" y="858338"/>
            <a:ext cx="7878000" cy="970463"/>
          </a:xfrm>
        </p:spPr>
        <p:txBody>
          <a:bodyPr lIns="0" tIns="0" rIns="0" bIns="0" anchor="ctr">
            <a:noAutofit/>
          </a:bodyPr>
          <a:lstStyle>
            <a:lvl1pPr>
              <a:defRPr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55472" y="2081048"/>
            <a:ext cx="4618094" cy="3945032"/>
          </a:xfrm>
        </p:spPr>
        <p:txBody>
          <a:bodyPr/>
          <a:lstStyle/>
          <a:p>
            <a:endParaRPr lang="en-US"/>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467890" y="2081048"/>
            <a:ext cx="3017520" cy="3918615"/>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B879A9D4-2DE0-F5AB-C643-7D6C624F518D}"/>
              </a:ext>
              <a:ext uri="{C183D7F6-B498-43B3-948B-1728B52AA6E4}">
                <adec:decorative xmlns:adec="http://schemas.microsoft.com/office/drawing/2017/decorative" val="1"/>
              </a:ext>
            </a:extLst>
          </p:cNvPr>
          <p:cNvSpPr/>
          <p:nvPr userDrawn="1"/>
        </p:nvSpPr>
        <p:spPr>
          <a:xfrm>
            <a:off x="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9" name="Freeform 10">
            <a:extLst>
              <a:ext uri="{FF2B5EF4-FFF2-40B4-BE49-F238E27FC236}">
                <a16:creationId xmlns:a16="http://schemas.microsoft.com/office/drawing/2014/main" id="{2D787054-1839-E686-38C1-14B88403914D}"/>
              </a:ext>
              <a:ext uri="{C183D7F6-B498-43B3-948B-1728B52AA6E4}">
                <adec:decorative xmlns:adec="http://schemas.microsoft.com/office/drawing/2017/decorative" val="1"/>
              </a:ext>
            </a:extLst>
          </p:cNvPr>
          <p:cNvSpPr/>
          <p:nvPr userDrawn="1"/>
        </p:nvSpPr>
        <p:spPr>
          <a:xfrm>
            <a:off x="8496000" y="2081048"/>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2385589B-ED64-F606-AD4D-82558DFE2F9D}"/>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2EE6E25-8F36-46AA-7353-63CD48AEA3D1}"/>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AF67EEA2-3419-D7B3-9621-57F8695BB18D}"/>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453572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0" y="852884"/>
            <a:ext cx="3504438" cy="1453896"/>
          </a:xfrm>
        </p:spPr>
        <p:txBody>
          <a:bodyPr lIns="0" tIns="0" rIns="0" bIns="0">
            <a:noAutofit/>
          </a:bodyPr>
          <a:lstStyle>
            <a:lvl1pPr>
              <a:defRPr sz="2700"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2459421"/>
            <a:ext cx="3504438" cy="3545695"/>
          </a:xfrm>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303986" y="831920"/>
            <a:ext cx="4207015" cy="5194161"/>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9B5DC763-7A3E-F543-D730-F1D0DB8E7237}"/>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3" name="Freeform 10">
            <a:extLst>
              <a:ext uri="{FF2B5EF4-FFF2-40B4-BE49-F238E27FC236}">
                <a16:creationId xmlns:a16="http://schemas.microsoft.com/office/drawing/2014/main" id="{7BD5A08B-EED8-797D-F25E-F1027E0C2064}"/>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Freeform 10">
            <a:extLst>
              <a:ext uri="{FF2B5EF4-FFF2-40B4-BE49-F238E27FC236}">
                <a16:creationId xmlns:a16="http://schemas.microsoft.com/office/drawing/2014/main" id="{890AF34F-C900-E182-C79E-F87C625DAD1D}"/>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E7400220-A3EA-A5A4-0CE3-CD8DBA62B9D8}"/>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4A8548E-F7FA-ADF2-255A-A393995E048A}"/>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20C31298-3111-9F68-2490-97F4A8DB37EC}"/>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02840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3001" y="873725"/>
            <a:ext cx="2743202" cy="1453896"/>
          </a:xfrm>
        </p:spPr>
        <p:txBody>
          <a:bodyPr lIns="0" tIns="0" rIns="0" bIns="0" anchor="t">
            <a:noAutofit/>
          </a:bodyPr>
          <a:lstStyle>
            <a:lvl1pPr>
              <a:defRPr sz="2400" b="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633000" y="2490952"/>
            <a:ext cx="2743202" cy="3493323"/>
          </a:xfrm>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570889" y="831920"/>
            <a:ext cx="4940111" cy="5152355"/>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05FFA936-7860-03EC-833F-6A837DCB4A4A}"/>
              </a:ext>
              <a:ext uri="{C183D7F6-B498-43B3-948B-1728B52AA6E4}">
                <adec:decorative xmlns:adec="http://schemas.microsoft.com/office/drawing/2017/decorative" val="1"/>
              </a:ext>
            </a:extLst>
          </p:cNvPr>
          <p:cNvSpPr/>
          <p:nvPr userDrawn="1"/>
        </p:nvSpPr>
        <p:spPr>
          <a:xfrm>
            <a:off x="1" y="652680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9" name="Freeform 17">
            <a:extLst>
              <a:ext uri="{FF2B5EF4-FFF2-40B4-BE49-F238E27FC236}">
                <a16:creationId xmlns:a16="http://schemas.microsoft.com/office/drawing/2014/main" id="{823AC08E-BB10-EDBA-C0E3-558A1F4618D4}"/>
              </a:ext>
              <a:ext uri="{C183D7F6-B498-43B3-948B-1728B52AA6E4}">
                <adec:decorative xmlns:adec="http://schemas.microsoft.com/office/drawing/2017/decorative" val="1"/>
              </a:ext>
            </a:extLst>
          </p:cNvPr>
          <p:cNvSpPr/>
          <p:nvPr userDrawn="1"/>
        </p:nvSpPr>
        <p:spPr>
          <a:xfrm flipV="1">
            <a:off x="0" y="652680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4" name="Freeform 10">
            <a:extLst>
              <a:ext uri="{FF2B5EF4-FFF2-40B4-BE49-F238E27FC236}">
                <a16:creationId xmlns:a16="http://schemas.microsoft.com/office/drawing/2014/main" id="{C362DB80-9F02-EB8E-FC5F-14EB115DD377}"/>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Date Placeholder 4">
            <a:extLst>
              <a:ext uri="{FF2B5EF4-FFF2-40B4-BE49-F238E27FC236}">
                <a16:creationId xmlns:a16="http://schemas.microsoft.com/office/drawing/2014/main" id="{62EEC586-446A-7442-E39B-030A8C7850C0}"/>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F4B311C-F361-BA00-37B8-7634DBDFA2F8}"/>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0591745-C6C1-1702-1C5A-3F5C1383BD8B}"/>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950033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33000" y="831919"/>
            <a:ext cx="7891494" cy="4069265"/>
          </a:xfrm>
        </p:spPr>
        <p:txBody>
          <a:bodyPr lIns="0" tIns="0" rIns="0" bIns="0" anchor="b">
            <a:noAutofit/>
          </a:bodyPr>
          <a:lstStyle>
            <a:lvl1pPr algn="l">
              <a:defRPr sz="174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3000" y="5076497"/>
            <a:ext cx="5669266" cy="949583"/>
          </a:xfrm>
        </p:spPr>
        <p:txBody>
          <a:bodyPr lIns="0" tIns="0" rIns="0" bIns="0" anchor="t">
            <a:noAutofit/>
          </a:bodyPr>
          <a:lstStyle>
            <a:lvl1pPr marL="0" indent="0" algn="l">
              <a:buNone/>
              <a:defRPr sz="2100" cap="none"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Freeform 10">
            <a:extLst>
              <a:ext uri="{FF2B5EF4-FFF2-40B4-BE49-F238E27FC236}">
                <a16:creationId xmlns:a16="http://schemas.microsoft.com/office/drawing/2014/main" id="{39E8EB8E-D63B-6AF9-B3A0-B05D41CD86F3}"/>
              </a:ext>
              <a:ext uri="{C183D7F6-B498-43B3-948B-1728B52AA6E4}">
                <adec:decorative xmlns:adec="http://schemas.microsoft.com/office/drawing/2017/decorative" val="1"/>
              </a:ext>
            </a:extLst>
          </p:cNvPr>
          <p:cNvSpPr/>
          <p:nvPr userDrawn="1"/>
        </p:nvSpPr>
        <p:spPr>
          <a:xfrm>
            <a:off x="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10">
            <a:extLst>
              <a:ext uri="{FF2B5EF4-FFF2-40B4-BE49-F238E27FC236}">
                <a16:creationId xmlns:a16="http://schemas.microsoft.com/office/drawing/2014/main" id="{048AF7A1-40D5-5DBA-10C9-828BAC169E6A}"/>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7EEC1DE6-0C7C-1CAF-7C78-5D609369669E}"/>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C957C0A9-12CC-9AFC-8344-6631331199D1}"/>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442C7CCB-E1D6-437F-A321-AC311F055591}"/>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543458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46494" y="831919"/>
            <a:ext cx="7864506" cy="3977825"/>
          </a:xfrm>
        </p:spPr>
        <p:txBody>
          <a:bodyPr lIns="0" tIns="0" rIns="0" bIns="0" anchor="b">
            <a:noAutofit/>
          </a:bodyPr>
          <a:lstStyle>
            <a:lvl1pPr algn="ctr">
              <a:defRPr sz="174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783080" y="4997669"/>
            <a:ext cx="5644134" cy="1028411"/>
          </a:xfrm>
        </p:spPr>
        <p:txBody>
          <a:bodyPr lIns="0" tIns="0" rIns="0" bIns="0" anchor="t">
            <a:noAutofit/>
          </a:bodyPr>
          <a:lstStyle>
            <a:lvl1pPr marL="0" indent="0" algn="ctr">
              <a:buNone/>
              <a:defRPr sz="2100" cap="none"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Freeform 10">
            <a:extLst>
              <a:ext uri="{FF2B5EF4-FFF2-40B4-BE49-F238E27FC236}">
                <a16:creationId xmlns:a16="http://schemas.microsoft.com/office/drawing/2014/main" id="{90AE8DFC-9941-7AAD-BE59-0C47E3A3D351}"/>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Freeform 10">
            <a:extLst>
              <a:ext uri="{FF2B5EF4-FFF2-40B4-BE49-F238E27FC236}">
                <a16:creationId xmlns:a16="http://schemas.microsoft.com/office/drawing/2014/main" id="{4D599065-206D-B396-91F8-07BD1D0B158B}"/>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Date Placeholder 3">
            <a:extLst>
              <a:ext uri="{FF2B5EF4-FFF2-40B4-BE49-F238E27FC236}">
                <a16:creationId xmlns:a16="http://schemas.microsoft.com/office/drawing/2014/main" id="{5E3C41CC-3994-216B-257A-9EF40332D3C4}"/>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5FC14F33-A50F-76BC-E256-41A00023A063}"/>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D468ED4B-8927-6920-5B11-CF5655D44608}"/>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2698051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 uri="{C183D7F6-B498-43B3-948B-1728B52AA6E4}">
                <adec:decorative xmlns:adec="http://schemas.microsoft.com/office/drawing/2017/decorative" val="1"/>
              </a:ext>
            </a:extLst>
          </p:cNvPr>
          <p:cNvSpPr/>
          <p:nvPr userDrawn="1"/>
        </p:nvSpPr>
        <p:spPr>
          <a:xfrm>
            <a:off x="0" y="0"/>
            <a:ext cx="914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1F4F8927-891C-4D7A-C2D3-6EB5EF6712FF}"/>
              </a:ext>
            </a:extLst>
          </p:cNvPr>
          <p:cNvSpPr>
            <a:spLocks noGrp="1"/>
          </p:cNvSpPr>
          <p:nvPr>
            <p:ph type="ctrTitle" hasCustomPrompt="1"/>
          </p:nvPr>
        </p:nvSpPr>
        <p:spPr>
          <a:xfrm>
            <a:off x="646494" y="831919"/>
            <a:ext cx="7864506" cy="3977825"/>
          </a:xfrm>
        </p:spPr>
        <p:txBody>
          <a:bodyPr lIns="0" tIns="0" rIns="0" bIns="0" anchor="b">
            <a:noAutofit/>
          </a:bodyPr>
          <a:lstStyle>
            <a:lvl1pPr algn="ctr">
              <a:defRPr sz="17400">
                <a:solidFill>
                  <a:schemeClr val="bg2"/>
                </a:solidFill>
              </a:defRPr>
            </a:lvl1pPr>
          </a:lstStyle>
          <a:p>
            <a:r>
              <a:rPr lang="en-US"/>
              <a:t>##%</a:t>
            </a:r>
          </a:p>
        </p:txBody>
      </p:sp>
      <p:sp>
        <p:nvSpPr>
          <p:cNvPr id="10" name="Subtitle 2">
            <a:extLst>
              <a:ext uri="{FF2B5EF4-FFF2-40B4-BE49-F238E27FC236}">
                <a16:creationId xmlns:a16="http://schemas.microsoft.com/office/drawing/2014/main" id="{0489314B-CDC1-7F7E-C4DD-AAC0E5222B03}"/>
              </a:ext>
            </a:extLst>
          </p:cNvPr>
          <p:cNvSpPr>
            <a:spLocks noGrp="1"/>
          </p:cNvSpPr>
          <p:nvPr>
            <p:ph type="subTitle" idx="1"/>
          </p:nvPr>
        </p:nvSpPr>
        <p:spPr>
          <a:xfrm>
            <a:off x="1783080" y="4997669"/>
            <a:ext cx="5644134" cy="1028411"/>
          </a:xfrm>
        </p:spPr>
        <p:txBody>
          <a:bodyPr lIns="0" tIns="0" rIns="0" bIns="0" anchor="t">
            <a:noAutofit/>
          </a:bodyPr>
          <a:lstStyle>
            <a:lvl1pPr marL="0" indent="0" algn="ctr">
              <a:buNone/>
              <a:defRPr sz="2100" cap="none"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Date Placeholder 10">
            <a:extLst>
              <a:ext uri="{FF2B5EF4-FFF2-40B4-BE49-F238E27FC236}">
                <a16:creationId xmlns:a16="http://schemas.microsoft.com/office/drawing/2014/main" id="{8B8163FF-4732-F569-E5D9-9B6A2B0CAC57}"/>
              </a:ext>
            </a:extLst>
          </p:cNvPr>
          <p:cNvSpPr>
            <a:spLocks noGrp="1"/>
          </p:cNvSpPr>
          <p:nvPr>
            <p:ph type="dt" sz="half" idx="10"/>
          </p:nvPr>
        </p:nvSpPr>
        <p:spPr/>
        <p:txBody>
          <a:bodyPr/>
          <a:lstStyle>
            <a:lvl1pPr>
              <a:defRPr>
                <a:solidFill>
                  <a:schemeClr val="bg1"/>
                </a:solidFill>
              </a:defRPr>
            </a:lvl1pPr>
          </a:lstStyle>
          <a:p>
            <a:r>
              <a:rPr lang="en-US" altLang="zh-CN"/>
              <a:t>04/26/2025</a:t>
            </a:r>
          </a:p>
        </p:txBody>
      </p:sp>
      <p:sp>
        <p:nvSpPr>
          <p:cNvPr id="12" name="Footer Placeholder 11">
            <a:extLst>
              <a:ext uri="{FF2B5EF4-FFF2-40B4-BE49-F238E27FC236}">
                <a16:creationId xmlns:a16="http://schemas.microsoft.com/office/drawing/2014/main" id="{3058DED8-3ECE-DBAC-089A-2CA6ED299DA3}"/>
              </a:ext>
            </a:extLst>
          </p:cNvPr>
          <p:cNvSpPr>
            <a:spLocks noGrp="1"/>
          </p:cNvSpPr>
          <p:nvPr>
            <p:ph type="ftr" sz="quarter" idx="11"/>
          </p:nvPr>
        </p:nvSpPr>
        <p:spPr/>
        <p:txBody>
          <a:bodyPr/>
          <a:lstStyle>
            <a:lvl1pPr>
              <a:defRPr>
                <a:solidFill>
                  <a:schemeClr val="bg1"/>
                </a:solidFill>
              </a:defRPr>
            </a:lvl1pPr>
          </a:lstStyle>
          <a:p>
            <a:r>
              <a:rPr lang="en-US" altLang="zh-CN"/>
              <a:t>Sample Footer Text</a:t>
            </a:r>
          </a:p>
        </p:txBody>
      </p:sp>
      <p:sp>
        <p:nvSpPr>
          <p:cNvPr id="13" name="Slide Number Placeholder 12">
            <a:extLst>
              <a:ext uri="{FF2B5EF4-FFF2-40B4-BE49-F238E27FC236}">
                <a16:creationId xmlns:a16="http://schemas.microsoft.com/office/drawing/2014/main" id="{C21E5DAD-47E7-5589-A6AC-9B13B86A10E0}"/>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132292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9486" y="630936"/>
            <a:ext cx="6199632" cy="5605272"/>
          </a:xfrm>
        </p:spPr>
        <p:txBody>
          <a:bodyPr anchor="ctr">
            <a:noAutofit/>
          </a:bodyPr>
          <a:lstStyle>
            <a:lvl1pPr marL="0" indent="0">
              <a:lnSpc>
                <a:spcPct val="100000"/>
              </a:lnSpc>
              <a:buNone/>
              <a:defRPr sz="4050" b="1"/>
            </a:lvl1pPr>
            <a:lvl2pPr marL="171450" indent="0">
              <a:lnSpc>
                <a:spcPct val="100000"/>
              </a:lnSpc>
              <a:buNone/>
              <a:defRPr sz="3600" b="1"/>
            </a:lvl2pPr>
            <a:lvl3pPr marL="342900" indent="0">
              <a:lnSpc>
                <a:spcPct val="100000"/>
              </a:lnSpc>
              <a:buNone/>
              <a:defRPr sz="3300" b="1"/>
            </a:lvl3pPr>
            <a:lvl4pPr marL="514350" indent="0">
              <a:lnSpc>
                <a:spcPct val="100000"/>
              </a:lnSpc>
              <a:buNone/>
              <a:defRPr sz="3000" b="1"/>
            </a:lvl4pPr>
            <a:lvl5pPr marL="685800" indent="0">
              <a:lnSpc>
                <a:spcPct val="100000"/>
              </a:lnSpc>
              <a:buNone/>
              <a:defRPr sz="27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FC2F8FA1-07E9-4B86-7FE6-89A713032427}"/>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9" name="Freeform 10">
            <a:extLst>
              <a:ext uri="{FF2B5EF4-FFF2-40B4-BE49-F238E27FC236}">
                <a16:creationId xmlns:a16="http://schemas.microsoft.com/office/drawing/2014/main" id="{62EE4FA8-C14D-42BE-7F2F-3EC2A3256620}"/>
              </a:ext>
              <a:ext uri="{C183D7F6-B498-43B3-948B-1728B52AA6E4}">
                <adec:decorative xmlns:adec="http://schemas.microsoft.com/office/drawing/2017/decorative" val="1"/>
              </a:ext>
            </a:extLst>
          </p:cNvPr>
          <p:cNvSpPr/>
          <p:nvPr userDrawn="1"/>
        </p:nvSpPr>
        <p:spPr>
          <a:xfrm>
            <a:off x="849600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Date Placeholder 2">
            <a:extLst>
              <a:ext uri="{FF2B5EF4-FFF2-40B4-BE49-F238E27FC236}">
                <a16:creationId xmlns:a16="http://schemas.microsoft.com/office/drawing/2014/main" id="{D32A21E5-0951-8C64-839E-74A736BB5DFC}"/>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E6A661DC-AC19-7062-B8F5-8F4A2BB0F703}"/>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A7B27A9A-1BE2-BB2E-2CBA-D212DFEC3D75}"/>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06362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9486" y="1929384"/>
            <a:ext cx="6199632" cy="4142232"/>
          </a:xfrm>
        </p:spPr>
        <p:txBody>
          <a:bodyPr anchor="b">
            <a:noAutofit/>
          </a:bodyPr>
          <a:lstStyle>
            <a:lvl1pPr marL="0" indent="0">
              <a:lnSpc>
                <a:spcPct val="100000"/>
              </a:lnSpc>
              <a:buNone/>
              <a:defRPr sz="3750" b="1"/>
            </a:lvl1pPr>
            <a:lvl2pPr marL="171450" indent="0">
              <a:lnSpc>
                <a:spcPct val="100000"/>
              </a:lnSpc>
              <a:buNone/>
              <a:defRPr sz="3300" b="1"/>
            </a:lvl2pPr>
            <a:lvl3pPr marL="342900" indent="0">
              <a:lnSpc>
                <a:spcPct val="100000"/>
              </a:lnSpc>
              <a:buNone/>
              <a:defRPr sz="3000" b="1"/>
            </a:lvl3pPr>
            <a:lvl4pPr marL="514350" indent="0">
              <a:lnSpc>
                <a:spcPct val="100000"/>
              </a:lnSpc>
              <a:buNone/>
              <a:defRPr sz="2700" b="1"/>
            </a:lvl4pPr>
            <a:lvl5pPr marL="685800" indent="0">
              <a:lnSpc>
                <a:spcPct val="100000"/>
              </a:lnSpc>
              <a:buNone/>
              <a:defRPr sz="24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reeform 10">
            <a:extLst>
              <a:ext uri="{FF2B5EF4-FFF2-40B4-BE49-F238E27FC236}">
                <a16:creationId xmlns:a16="http://schemas.microsoft.com/office/drawing/2014/main" id="{22D94787-2437-0D44-4DC0-5BF87C1E4CC9}"/>
              </a:ext>
              <a:ext uri="{C183D7F6-B498-43B3-948B-1728B52AA6E4}">
                <adec:decorative xmlns:adec="http://schemas.microsoft.com/office/drawing/2017/decorative" val="1"/>
              </a:ext>
            </a:extLst>
          </p:cNvPr>
          <p:cNvSpPr/>
          <p:nvPr userDrawn="1"/>
        </p:nvSpPr>
        <p:spPr>
          <a:xfrm>
            <a:off x="1" y="6134100"/>
            <a:ext cx="139049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6" name="Freeform 10">
            <a:extLst>
              <a:ext uri="{FF2B5EF4-FFF2-40B4-BE49-F238E27FC236}">
                <a16:creationId xmlns:a16="http://schemas.microsoft.com/office/drawing/2014/main" id="{466DC4A4-5BC3-6A6B-8176-7BBAE4333D97}"/>
              </a:ext>
              <a:ext uri="{C183D7F6-B498-43B3-948B-1728B52AA6E4}">
                <adec:decorative xmlns:adec="http://schemas.microsoft.com/office/drawing/2017/decorative" val="1"/>
              </a:ext>
            </a:extLst>
          </p:cNvPr>
          <p:cNvSpPr/>
          <p:nvPr userDrawn="1"/>
        </p:nvSpPr>
        <p:spPr>
          <a:xfrm rot="5400000">
            <a:off x="7659430" y="3729038"/>
            <a:ext cx="2426216"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Date Placeholder 2">
            <a:extLst>
              <a:ext uri="{FF2B5EF4-FFF2-40B4-BE49-F238E27FC236}">
                <a16:creationId xmlns:a16="http://schemas.microsoft.com/office/drawing/2014/main" id="{DFAC22A6-DAD3-172B-2EB3-FFCC78ECE83C}"/>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25E89CB7-4D3B-AFD6-E514-8785D7C63299}"/>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3FF7D4F-E910-621B-FBA2-BE8B3CADEED9}"/>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160481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1133856"/>
          </a:xfrm>
        </p:spPr>
        <p:txBody>
          <a:bodyPr lIns="0" tIns="0" rIns="0" bIns="0">
            <a:noAutofit/>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9486" y="548640"/>
            <a:ext cx="6199632" cy="5605272"/>
          </a:xfrm>
        </p:spPr>
        <p:txBody>
          <a:bodyPr lIns="0" tIns="0" rIns="0" bIns="0" anchor="t">
            <a:noAutofit/>
          </a:bodyPr>
          <a:lstStyle>
            <a:lvl1pPr marL="0" indent="0">
              <a:lnSpc>
                <a:spcPct val="100000"/>
              </a:lnSpc>
              <a:buNone/>
              <a:defRPr sz="3750" b="1"/>
            </a:lvl1pPr>
            <a:lvl2pPr marL="171450" indent="0">
              <a:lnSpc>
                <a:spcPct val="100000"/>
              </a:lnSpc>
              <a:buNone/>
              <a:defRPr sz="3300" b="1"/>
            </a:lvl2pPr>
            <a:lvl3pPr marL="342900" indent="0">
              <a:lnSpc>
                <a:spcPct val="100000"/>
              </a:lnSpc>
              <a:buNone/>
              <a:defRPr sz="3000" b="1"/>
            </a:lvl3pPr>
            <a:lvl4pPr marL="514350" indent="0">
              <a:lnSpc>
                <a:spcPct val="100000"/>
              </a:lnSpc>
              <a:buNone/>
              <a:defRPr sz="2700" b="1"/>
            </a:lvl4pPr>
            <a:lvl5pPr marL="685800" indent="0">
              <a:lnSpc>
                <a:spcPct val="100000"/>
              </a:lnSpc>
              <a:buNone/>
              <a:defRPr sz="24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EC75204E-6665-1741-E3D7-F49BC009A08A}"/>
              </a:ext>
              <a:ext uri="{C183D7F6-B498-43B3-948B-1728B52AA6E4}">
                <adec:decorative xmlns:adec="http://schemas.microsoft.com/office/drawing/2017/decorative" val="1"/>
              </a:ext>
            </a:extLst>
          </p:cNvPr>
          <p:cNvSpPr/>
          <p:nvPr userDrawn="1"/>
        </p:nvSpPr>
        <p:spPr>
          <a:xfrm rot="5400000">
            <a:off x="7659430" y="1490286"/>
            <a:ext cx="2426216"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Freeform 10">
            <a:extLst>
              <a:ext uri="{FF2B5EF4-FFF2-40B4-BE49-F238E27FC236}">
                <a16:creationId xmlns:a16="http://schemas.microsoft.com/office/drawing/2014/main" id="{D185E67F-DBF6-C265-5156-18A6640D08CB}"/>
              </a:ext>
              <a:ext uri="{C183D7F6-B498-43B3-948B-1728B52AA6E4}">
                <adec:decorative xmlns:adec="http://schemas.microsoft.com/office/drawing/2017/decorative" val="1"/>
              </a:ext>
            </a:extLst>
          </p:cNvPr>
          <p:cNvSpPr/>
          <p:nvPr userDrawn="1"/>
        </p:nvSpPr>
        <p:spPr>
          <a:xfrm>
            <a:off x="8203123" y="5430012"/>
            <a:ext cx="940877"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Date Placeholder 2">
            <a:extLst>
              <a:ext uri="{FF2B5EF4-FFF2-40B4-BE49-F238E27FC236}">
                <a16:creationId xmlns:a16="http://schemas.microsoft.com/office/drawing/2014/main" id="{F7F634C7-BDBE-F74F-0DD6-497555F7400E}"/>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5C5398AA-835E-B4A0-899B-7F8F1FB510A1}"/>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852C05F7-BD8A-E7E0-8BC7-A2AA2C1F712A}"/>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01996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124712" y="1188720"/>
            <a:ext cx="6899148" cy="3657600"/>
          </a:xfrm>
        </p:spPr>
        <p:txBody>
          <a:bodyPr lIns="0" tIns="0" rIns="0" bIns="0" anchor="ctr">
            <a:noAutofit/>
          </a:bodyPr>
          <a:lstStyle>
            <a:lvl1pPr algn="l">
              <a:lnSpc>
                <a:spcPct val="100000"/>
              </a:lnSpc>
              <a:defRPr sz="3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124712" y="5428752"/>
            <a:ext cx="6899148" cy="466344"/>
          </a:xfrm>
        </p:spPr>
        <p:txBody>
          <a:bodyPr lIns="0" tIns="0" rIns="0" bIns="0" anchor="ctr">
            <a:noAutofit/>
          </a:bodyPr>
          <a:lstStyle>
            <a:lvl1pPr marL="0" indent="0" algn="l">
              <a:buNone/>
              <a:defRPr sz="165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Quote Author</a:t>
            </a:r>
          </a:p>
        </p:txBody>
      </p:sp>
      <p:sp>
        <p:nvSpPr>
          <p:cNvPr id="9" name="Freeform 10">
            <a:extLst>
              <a:ext uri="{FF2B5EF4-FFF2-40B4-BE49-F238E27FC236}">
                <a16:creationId xmlns:a16="http://schemas.microsoft.com/office/drawing/2014/main" id="{F962006A-7A6E-64B1-877A-0C57CD526750}"/>
              </a:ext>
              <a:ext uri="{C183D7F6-B498-43B3-948B-1728B52AA6E4}">
                <adec:decorative xmlns:adec="http://schemas.microsoft.com/office/drawing/2017/decorative" val="1"/>
              </a:ext>
            </a:extLst>
          </p:cNvPr>
          <p:cNvSpPr/>
          <p:nvPr userDrawn="1"/>
        </p:nvSpPr>
        <p:spPr>
          <a:xfrm rot="16200000">
            <a:off x="-941646" y="2746058"/>
            <a:ext cx="2426216"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0" name="Freeform 10">
            <a:extLst>
              <a:ext uri="{FF2B5EF4-FFF2-40B4-BE49-F238E27FC236}">
                <a16:creationId xmlns:a16="http://schemas.microsoft.com/office/drawing/2014/main" id="{EBC863B5-260B-6940-CC7B-7FEF1C9889AD}"/>
              </a:ext>
              <a:ext uri="{C183D7F6-B498-43B3-948B-1728B52AA6E4}">
                <adec:decorative xmlns:adec="http://schemas.microsoft.com/office/drawing/2017/decorative" val="1"/>
              </a:ext>
            </a:extLst>
          </p:cNvPr>
          <p:cNvSpPr/>
          <p:nvPr userDrawn="1"/>
        </p:nvSpPr>
        <p:spPr>
          <a:xfrm>
            <a:off x="8203123" y="5299974"/>
            <a:ext cx="940877"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7" name="Date Placeholder 6">
            <a:extLst>
              <a:ext uri="{FF2B5EF4-FFF2-40B4-BE49-F238E27FC236}">
                <a16:creationId xmlns:a16="http://schemas.microsoft.com/office/drawing/2014/main" id="{0DB898FB-5C3D-C237-A1F3-7D1A698DEE61}"/>
              </a:ext>
            </a:extLst>
          </p:cNvPr>
          <p:cNvSpPr>
            <a:spLocks noGrp="1"/>
          </p:cNvSpPr>
          <p:nvPr>
            <p:ph type="dt" sz="half" idx="10"/>
          </p:nvPr>
        </p:nvSpPr>
        <p:spPr/>
        <p:txBody>
          <a:bodyPr/>
          <a:lstStyle/>
          <a:p>
            <a:r>
              <a:rPr lang="en-US" altLang="zh-CN"/>
              <a:t>04/26/2025</a:t>
            </a:r>
          </a:p>
        </p:txBody>
      </p:sp>
      <p:sp>
        <p:nvSpPr>
          <p:cNvPr id="8" name="Footer Placeholder 7">
            <a:extLst>
              <a:ext uri="{FF2B5EF4-FFF2-40B4-BE49-F238E27FC236}">
                <a16:creationId xmlns:a16="http://schemas.microsoft.com/office/drawing/2014/main" id="{CF9E07D4-DFB1-0BD8-ED01-8DBACA0B419C}"/>
              </a:ext>
            </a:extLst>
          </p:cNvPr>
          <p:cNvSpPr>
            <a:spLocks noGrp="1"/>
          </p:cNvSpPr>
          <p:nvPr>
            <p:ph type="ftr" sz="quarter" idx="11"/>
          </p:nvPr>
        </p:nvSpPr>
        <p:spPr/>
        <p:txBody>
          <a:bodyPr/>
          <a:lstStyle/>
          <a:p>
            <a:r>
              <a:rPr lang="en-US" altLang="zh-CN"/>
              <a:t>Sample Footer Text</a:t>
            </a:r>
          </a:p>
        </p:txBody>
      </p:sp>
      <p:sp>
        <p:nvSpPr>
          <p:cNvPr id="11" name="Slide Number Placeholder 10">
            <a:extLst>
              <a:ext uri="{FF2B5EF4-FFF2-40B4-BE49-F238E27FC236}">
                <a16:creationId xmlns:a16="http://schemas.microsoft.com/office/drawing/2014/main" id="{E4C0288F-EB42-E0B4-4B02-6E89CDA9DD18}"/>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148838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Quote 2">
    <p:bg>
      <p:bgPr>
        <a:solidFill>
          <a:schemeClr val="tx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05E8BA8-BCB0-A21C-E1D5-6671C670E628}"/>
              </a:ext>
              <a:ext uri="{C183D7F6-B498-43B3-948B-1728B52AA6E4}">
                <adec:decorative xmlns:adec="http://schemas.microsoft.com/office/drawing/2017/decorative" val="1"/>
              </a:ext>
            </a:extLst>
          </p:cNvPr>
          <p:cNvSpPr/>
          <p:nvPr userDrawn="1"/>
        </p:nvSpPr>
        <p:spPr>
          <a:xfrm>
            <a:off x="0" y="0"/>
            <a:ext cx="914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124712" y="1344168"/>
            <a:ext cx="6899148" cy="3291840"/>
          </a:xfrm>
        </p:spPr>
        <p:txBody>
          <a:bodyPr lIns="0" tIns="0" rIns="0" bIns="0" anchor="ctr">
            <a:noAutofit/>
          </a:bodyPr>
          <a:lstStyle>
            <a:lvl1pPr algn="l">
              <a:lnSpc>
                <a:spcPct val="100000"/>
              </a:lnSpc>
              <a:defRPr sz="3000" b="0">
                <a:solidFill>
                  <a:schemeClr val="bg2"/>
                </a:solidFill>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124712" y="5349240"/>
            <a:ext cx="6899148" cy="466344"/>
          </a:xfrm>
        </p:spPr>
        <p:txBody>
          <a:bodyPr lIns="0" tIns="0" rIns="0" bIns="0" anchor="ctr">
            <a:noAutofit/>
          </a:bodyPr>
          <a:lstStyle>
            <a:lvl1pPr marL="0" indent="0" algn="l">
              <a:buNone/>
              <a:defRPr sz="1650" b="1">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Quote Author</a:t>
            </a:r>
          </a:p>
        </p:txBody>
      </p:sp>
      <p:sp>
        <p:nvSpPr>
          <p:cNvPr id="4" name="Date Placeholder 3">
            <a:extLst>
              <a:ext uri="{FF2B5EF4-FFF2-40B4-BE49-F238E27FC236}">
                <a16:creationId xmlns:a16="http://schemas.microsoft.com/office/drawing/2014/main" id="{386F67E0-E1D7-D3B1-13D7-00781534F2F5}"/>
              </a:ext>
            </a:extLst>
          </p:cNvPr>
          <p:cNvSpPr>
            <a:spLocks noGrp="1"/>
          </p:cNvSpPr>
          <p:nvPr>
            <p:ph type="dt" sz="half" idx="10"/>
          </p:nvPr>
        </p:nvSpPr>
        <p:spPr/>
        <p:txBody>
          <a:bodyPr/>
          <a:lstStyle>
            <a:lvl1pPr>
              <a:defRPr>
                <a:solidFill>
                  <a:schemeClr val="bg1"/>
                </a:solidFill>
              </a:defRPr>
            </a:lvl1pPr>
          </a:lstStyle>
          <a:p>
            <a:r>
              <a:rPr lang="en-US" altLang="zh-CN"/>
              <a:t>04/26/2025</a:t>
            </a:r>
          </a:p>
        </p:txBody>
      </p:sp>
      <p:sp>
        <p:nvSpPr>
          <p:cNvPr id="5" name="Footer Placeholder 4">
            <a:extLst>
              <a:ext uri="{FF2B5EF4-FFF2-40B4-BE49-F238E27FC236}">
                <a16:creationId xmlns:a16="http://schemas.microsoft.com/office/drawing/2014/main" id="{2954D3C5-6449-30B8-7A03-C30374179021}"/>
              </a:ext>
            </a:extLst>
          </p:cNvPr>
          <p:cNvSpPr>
            <a:spLocks noGrp="1"/>
          </p:cNvSpPr>
          <p:nvPr>
            <p:ph type="ftr" sz="quarter" idx="11"/>
          </p:nvPr>
        </p:nvSpPr>
        <p:spPr/>
        <p:txBody>
          <a:bodyPr/>
          <a:lstStyle>
            <a:lvl1pPr>
              <a:defRPr>
                <a:solidFill>
                  <a:schemeClr val="bg1"/>
                </a:solidFill>
              </a:defRPr>
            </a:lvl1pPr>
          </a:lstStyle>
          <a:p>
            <a:r>
              <a:rPr lang="en-US" altLang="zh-CN"/>
              <a:t>Sample Footer Text</a:t>
            </a:r>
          </a:p>
        </p:txBody>
      </p:sp>
      <p:sp>
        <p:nvSpPr>
          <p:cNvPr id="6" name="Slide Number Placeholder 5">
            <a:extLst>
              <a:ext uri="{FF2B5EF4-FFF2-40B4-BE49-F238E27FC236}">
                <a16:creationId xmlns:a16="http://schemas.microsoft.com/office/drawing/2014/main" id="{A98957B6-1D68-2616-29D0-E0C8BAD6C60D}"/>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238435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33000" y="1234440"/>
            <a:ext cx="6720840" cy="3169920"/>
          </a:xfrm>
        </p:spPr>
        <p:txBody>
          <a:bodyPr lIns="0" tIns="0" rIns="0" bIns="0" anchor="ctr">
            <a:noAutofit/>
          </a:bodyPr>
          <a:lstStyle>
            <a:lvl1pPr algn="l">
              <a:lnSpc>
                <a:spcPct val="100000"/>
              </a:lnSpc>
              <a:defRPr sz="33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31345" y="5540026"/>
            <a:ext cx="6720840" cy="466344"/>
          </a:xfrm>
        </p:spPr>
        <p:txBody>
          <a:bodyPr lIns="0" tIns="0" rIns="0" bIns="0" anchor="ctr">
            <a:noAutofit/>
          </a:bodyPr>
          <a:lstStyle>
            <a:lvl1pPr marL="0" indent="0" algn="l">
              <a:buNone/>
              <a:defRPr sz="165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Quote Author</a:t>
            </a:r>
          </a:p>
        </p:txBody>
      </p:sp>
      <p:sp>
        <p:nvSpPr>
          <p:cNvPr id="13" name="Freeform 17">
            <a:extLst>
              <a:ext uri="{FF2B5EF4-FFF2-40B4-BE49-F238E27FC236}">
                <a16:creationId xmlns:a16="http://schemas.microsoft.com/office/drawing/2014/main" id="{D6ABBB03-AFDB-81BD-70C3-D82D136C82C6}"/>
              </a:ext>
              <a:ext uri="{C183D7F6-B498-43B3-948B-1728B52AA6E4}">
                <adec:decorative xmlns:adec="http://schemas.microsoft.com/office/drawing/2017/decorative" val="1"/>
              </a:ext>
            </a:extLst>
          </p:cNvPr>
          <p:cNvSpPr/>
          <p:nvPr userDrawn="1"/>
        </p:nvSpPr>
        <p:spPr>
          <a:xfrm rot="16200000">
            <a:off x="6787877" y="3035301"/>
            <a:ext cx="3924846" cy="7874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7" name="Date Placeholder 6">
            <a:extLst>
              <a:ext uri="{FF2B5EF4-FFF2-40B4-BE49-F238E27FC236}">
                <a16:creationId xmlns:a16="http://schemas.microsoft.com/office/drawing/2014/main" id="{454DF4FF-0F4F-E0DF-A8BE-06843DB7F32F}"/>
              </a:ext>
            </a:extLst>
          </p:cNvPr>
          <p:cNvSpPr>
            <a:spLocks noGrp="1"/>
          </p:cNvSpPr>
          <p:nvPr>
            <p:ph type="dt" sz="half" idx="10"/>
          </p:nvPr>
        </p:nvSpPr>
        <p:spPr/>
        <p:txBody>
          <a:bodyPr/>
          <a:lstStyle/>
          <a:p>
            <a:r>
              <a:rPr lang="en-US" altLang="zh-CN"/>
              <a:t>04/26/2025</a:t>
            </a:r>
          </a:p>
        </p:txBody>
      </p:sp>
      <p:sp>
        <p:nvSpPr>
          <p:cNvPr id="8" name="Footer Placeholder 7">
            <a:extLst>
              <a:ext uri="{FF2B5EF4-FFF2-40B4-BE49-F238E27FC236}">
                <a16:creationId xmlns:a16="http://schemas.microsoft.com/office/drawing/2014/main" id="{59DC9C00-2D6F-F5A7-EBD5-B98FD68BB654}"/>
              </a:ext>
            </a:extLst>
          </p:cNvPr>
          <p:cNvSpPr>
            <a:spLocks noGrp="1"/>
          </p:cNvSpPr>
          <p:nvPr>
            <p:ph type="ftr" sz="quarter" idx="11"/>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56F8A836-067A-6986-1DD8-8B993AF731B2}"/>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95284246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8650" y="831919"/>
            <a:ext cx="7886700" cy="1132258"/>
          </a:xfrm>
        </p:spPr>
        <p:txBody>
          <a:bodyPr lIns="0" tIns="0" rIns="0" bIns="0">
            <a:noAutofit/>
          </a:bodyPr>
          <a:lstStyle>
            <a:lvl1pPr>
              <a:defRPr b="0"/>
            </a:lvl1p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28650" y="2147456"/>
            <a:ext cx="3886200" cy="3878625"/>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4629150" y="2147456"/>
            <a:ext cx="3886200" cy="3878625"/>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FEF54682-8F32-1FB8-5785-1FA2F6F71C9A}"/>
              </a:ext>
              <a:ext uri="{C183D7F6-B498-43B3-948B-1728B52AA6E4}">
                <adec:decorative xmlns:adec="http://schemas.microsoft.com/office/drawing/2017/decorative" val="1"/>
              </a:ext>
            </a:extLst>
          </p:cNvPr>
          <p:cNvSpPr/>
          <p:nvPr userDrawn="1"/>
        </p:nvSpPr>
        <p:spPr>
          <a:xfrm rot="5400000">
            <a:off x="7659430" y="4541510"/>
            <a:ext cx="2426216"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4" name="Freeform 10">
            <a:extLst>
              <a:ext uri="{FF2B5EF4-FFF2-40B4-BE49-F238E27FC236}">
                <a16:creationId xmlns:a16="http://schemas.microsoft.com/office/drawing/2014/main" id="{A3A95296-5CDA-E3B3-0B57-4566F9E12B3A}"/>
              </a:ext>
              <a:ext uri="{C183D7F6-B498-43B3-948B-1728B52AA6E4}">
                <adec:decorative xmlns:adec="http://schemas.microsoft.com/office/drawing/2017/decorative" val="1"/>
              </a:ext>
            </a:extLst>
          </p:cNvPr>
          <p:cNvSpPr/>
          <p:nvPr userDrawn="1"/>
        </p:nvSpPr>
        <p:spPr>
          <a:xfrm rot="16200000">
            <a:off x="-355788" y="1187710"/>
            <a:ext cx="1254503"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19759082-3FD3-AD43-8FA5-565BDFB9ED34}"/>
              </a:ext>
            </a:extLst>
          </p:cNvPr>
          <p:cNvSpPr>
            <a:spLocks noGrp="1"/>
          </p:cNvSpPr>
          <p:nvPr>
            <p:ph type="dt" sz="half" idx="15"/>
          </p:nvPr>
        </p:nvSpPr>
        <p:spPr/>
        <p:txBody>
          <a:bodyPr/>
          <a:lstStyle/>
          <a:p>
            <a:r>
              <a:rPr lang="en-US" altLang="zh-CN"/>
              <a:t>04/26/2025</a:t>
            </a:r>
          </a:p>
        </p:txBody>
      </p:sp>
      <p:sp>
        <p:nvSpPr>
          <p:cNvPr id="10" name="Footer Placeholder 9">
            <a:extLst>
              <a:ext uri="{FF2B5EF4-FFF2-40B4-BE49-F238E27FC236}">
                <a16:creationId xmlns:a16="http://schemas.microsoft.com/office/drawing/2014/main" id="{88590839-8D9C-7FDA-3B8C-73E3E1A5E3C7}"/>
              </a:ext>
            </a:extLst>
          </p:cNvPr>
          <p:cNvSpPr>
            <a:spLocks noGrp="1"/>
          </p:cNvSpPr>
          <p:nvPr>
            <p:ph type="ftr" sz="quarter" idx="16"/>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C5657629-536B-9BFB-EC51-1247E178D54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432337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64780" y="838988"/>
            <a:ext cx="7846220" cy="1143292"/>
          </a:xfrm>
        </p:spPr>
        <p:txBody>
          <a:bodyPr lIns="0" tIns="0" rIns="0" bIns="0">
            <a:noAutofit/>
          </a:bodyPr>
          <a:lstStyle>
            <a:lvl1pPr>
              <a:defRPr b="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001" y="2142935"/>
            <a:ext cx="3868340" cy="559834"/>
          </a:xfrm>
        </p:spPr>
        <p:txBody>
          <a:bodyPr lIns="0" tIns="0" rIns="0" bIns="0" anchor="b">
            <a:noAutofit/>
          </a:bodyPr>
          <a:lstStyle>
            <a:lvl1pPr marL="0" indent="0">
              <a:lnSpc>
                <a:spcPct val="90000"/>
              </a:lnSpc>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33000" y="2844801"/>
            <a:ext cx="3868341" cy="3174212"/>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4623609" y="2142935"/>
            <a:ext cx="3887391" cy="559834"/>
          </a:xfrm>
        </p:spPr>
        <p:txBody>
          <a:bodyPr lIns="0" tIns="0" rIns="0" bIns="0" anchor="b">
            <a:noAutofit/>
          </a:bodyPr>
          <a:lstStyle>
            <a:lvl1pPr marL="0" indent="0">
              <a:lnSpc>
                <a:spcPct val="90000"/>
              </a:lnSpc>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4623609" y="2844801"/>
            <a:ext cx="3887391" cy="3174212"/>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7">
            <a:extLst>
              <a:ext uri="{FF2B5EF4-FFF2-40B4-BE49-F238E27FC236}">
                <a16:creationId xmlns:a16="http://schemas.microsoft.com/office/drawing/2014/main" id="{74B0C123-9686-1617-39D2-ADE5CB58648D}"/>
              </a:ext>
              <a:ext uri="{C183D7F6-B498-43B3-948B-1728B52AA6E4}">
                <adec:decorative xmlns:adec="http://schemas.microsoft.com/office/drawing/2017/decorative" val="1"/>
              </a:ext>
            </a:extLst>
          </p:cNvPr>
          <p:cNvSpPr/>
          <p:nvPr userDrawn="1"/>
        </p:nvSpPr>
        <p:spPr>
          <a:xfrm>
            <a:off x="1" y="6298167"/>
            <a:ext cx="9144000" cy="559834"/>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6" name="Freeform 17">
            <a:extLst>
              <a:ext uri="{FF2B5EF4-FFF2-40B4-BE49-F238E27FC236}">
                <a16:creationId xmlns:a16="http://schemas.microsoft.com/office/drawing/2014/main" id="{E0D3B3C2-1BB1-17EC-DF54-658C48FEB3D8}"/>
              </a:ext>
              <a:ext uri="{C183D7F6-B498-43B3-948B-1728B52AA6E4}">
                <adec:decorative xmlns:adec="http://schemas.microsoft.com/office/drawing/2017/decorative" val="1"/>
              </a:ext>
            </a:extLst>
          </p:cNvPr>
          <p:cNvSpPr/>
          <p:nvPr userDrawn="1"/>
        </p:nvSpPr>
        <p:spPr>
          <a:xfrm flipV="1">
            <a:off x="5826600" y="6298164"/>
            <a:ext cx="3317401" cy="559836"/>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10" name="Date Placeholder 9">
            <a:extLst>
              <a:ext uri="{FF2B5EF4-FFF2-40B4-BE49-F238E27FC236}">
                <a16:creationId xmlns:a16="http://schemas.microsoft.com/office/drawing/2014/main" id="{85C3E60D-570F-0D6C-C377-531B3091F593}"/>
              </a:ext>
            </a:extLst>
          </p:cNvPr>
          <p:cNvSpPr>
            <a:spLocks noGrp="1"/>
          </p:cNvSpPr>
          <p:nvPr>
            <p:ph type="dt" sz="half" idx="15"/>
          </p:nvPr>
        </p:nvSpPr>
        <p:spPr/>
        <p:txBody>
          <a:bodyPr/>
          <a:lstStyle/>
          <a:p>
            <a:r>
              <a:rPr lang="en-US" altLang="zh-CN"/>
              <a:t>04/26/2025</a:t>
            </a:r>
          </a:p>
        </p:txBody>
      </p:sp>
      <p:sp>
        <p:nvSpPr>
          <p:cNvPr id="12" name="Footer Placeholder 11">
            <a:extLst>
              <a:ext uri="{FF2B5EF4-FFF2-40B4-BE49-F238E27FC236}">
                <a16:creationId xmlns:a16="http://schemas.microsoft.com/office/drawing/2014/main" id="{D937B375-5A3B-9658-B6A4-93F05EA8B183}"/>
              </a:ext>
            </a:extLst>
          </p:cNvPr>
          <p:cNvSpPr>
            <a:spLocks noGrp="1"/>
          </p:cNvSpPr>
          <p:nvPr>
            <p:ph type="ftr" sz="quarter" idx="16"/>
          </p:nvPr>
        </p:nvSpPr>
        <p:spPr/>
        <p:txBody>
          <a:bodyPr/>
          <a:lstStyle/>
          <a:p>
            <a:r>
              <a:rPr lang="en-US" altLang="zh-CN"/>
              <a:t>Sample Footer Text</a:t>
            </a:r>
          </a:p>
        </p:txBody>
      </p:sp>
      <p:sp>
        <p:nvSpPr>
          <p:cNvPr id="14" name="Slide Number Placeholder 13">
            <a:extLst>
              <a:ext uri="{FF2B5EF4-FFF2-40B4-BE49-F238E27FC236}">
                <a16:creationId xmlns:a16="http://schemas.microsoft.com/office/drawing/2014/main" id="{A51FFEBF-4C88-45B8-F189-5E606F1BA5E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786730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3000" y="886783"/>
            <a:ext cx="7878000" cy="1132258"/>
          </a:xfrm>
        </p:spPr>
        <p:txBody>
          <a:bodyPr lIns="0" tIns="0" rIns="0" bIns="0" anchor="ctr">
            <a:noAutofit/>
          </a:bodyPr>
          <a:lstStyle>
            <a:lvl1pPr algn="ctr">
              <a:defRPr sz="2700" b="0"/>
            </a:lvl1pPr>
          </a:lstStyle>
          <a:p>
            <a:r>
              <a:rPr lang="en-US"/>
              <a:t>Click to edit Master title style</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8496000" y="599400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648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Date Placeholder 7">
            <a:extLst>
              <a:ext uri="{FF2B5EF4-FFF2-40B4-BE49-F238E27FC236}">
                <a16:creationId xmlns:a16="http://schemas.microsoft.com/office/drawing/2014/main" id="{0732B1A8-9A4C-2F87-F5FE-86FAA84D508B}"/>
              </a:ext>
            </a:extLst>
          </p:cNvPr>
          <p:cNvSpPr>
            <a:spLocks noGrp="1"/>
          </p:cNvSpPr>
          <p:nvPr>
            <p:ph type="dt" sz="half" idx="10"/>
          </p:nvPr>
        </p:nvSpPr>
        <p:spPr/>
        <p:txBody>
          <a:bodyPr/>
          <a:lstStyle/>
          <a:p>
            <a:r>
              <a:rPr lang="en-US" altLang="zh-CN"/>
              <a:t>04/26/2025</a:t>
            </a:r>
          </a:p>
        </p:txBody>
      </p:sp>
      <p:sp>
        <p:nvSpPr>
          <p:cNvPr id="9" name="Footer Placeholder 8">
            <a:extLst>
              <a:ext uri="{FF2B5EF4-FFF2-40B4-BE49-F238E27FC236}">
                <a16:creationId xmlns:a16="http://schemas.microsoft.com/office/drawing/2014/main" id="{0776EF97-0947-9B9B-4BE7-6965904BD9E2}"/>
              </a:ext>
            </a:extLst>
          </p:cNvPr>
          <p:cNvSpPr>
            <a:spLocks noGrp="1"/>
          </p:cNvSpPr>
          <p:nvPr>
            <p:ph type="ftr" sz="quarter" idx="11"/>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60588A54-7EB8-6DB9-632B-D8EC53B90B7B}"/>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1407134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BE9E4D4-DECE-2646-7295-257467AA5239}"/>
              </a:ext>
            </a:extLst>
          </p:cNvPr>
          <p:cNvSpPr>
            <a:spLocks noGrp="1"/>
          </p:cNvSpPr>
          <p:nvPr>
            <p:ph type="dt" sz="half" idx="10"/>
          </p:nvPr>
        </p:nvSpPr>
        <p:spPr/>
        <p:txBody>
          <a:bodyPr/>
          <a:lstStyle/>
          <a:p>
            <a:r>
              <a:rPr lang="en-US" altLang="zh-CN"/>
              <a:t>04/26/2025</a:t>
            </a:r>
          </a:p>
        </p:txBody>
      </p:sp>
      <p:sp>
        <p:nvSpPr>
          <p:cNvPr id="6" name="Footer Placeholder 5">
            <a:extLst>
              <a:ext uri="{FF2B5EF4-FFF2-40B4-BE49-F238E27FC236}">
                <a16:creationId xmlns:a16="http://schemas.microsoft.com/office/drawing/2014/main" id="{7A8F21E1-29AB-9E64-9FEA-A6D85C8058C7}"/>
              </a:ext>
            </a:extLst>
          </p:cNvPr>
          <p:cNvSpPr>
            <a:spLocks noGrp="1"/>
          </p:cNvSpPr>
          <p:nvPr>
            <p:ph type="ftr" sz="quarter" idx="1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B0EA14B9-F25F-51D7-746A-023A6F0C0477}"/>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23998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3000" y="831920"/>
            <a:ext cx="2696726" cy="1757505"/>
          </a:xfrm>
        </p:spPr>
        <p:txBody>
          <a:bodyPr lIns="0" tIns="0" rIns="0" bIns="0" anchor="t">
            <a:noAutofit/>
          </a:bodyPr>
          <a:lstStyle>
            <a:lvl1pPr>
              <a:defRPr sz="2100" b="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3000" y="2724912"/>
            <a:ext cx="2696726" cy="3301168"/>
          </a:xfrm>
        </p:spPr>
        <p:txBody>
          <a:bodyPr lIns="0" tIns="0" rIns="0" bIns="0" anchor="t">
            <a:no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3680806" y="831920"/>
            <a:ext cx="4830194" cy="5194161"/>
          </a:xfrm>
        </p:spPr>
        <p:txBody>
          <a:bodyPr lIns="0" tIns="0" rIns="0" bIns="0">
            <a:noAutofit/>
          </a:bodyPr>
          <a:lstStyle>
            <a:lvl1pPr marL="0" indent="0">
              <a:buNone/>
              <a:defRPr sz="1050"/>
            </a:lvl1pPr>
            <a:lvl2pPr marL="342900" indent="0">
              <a:buNone/>
              <a:defRPr sz="900"/>
            </a:lvl2pPr>
            <a:lvl3pPr marL="685800" indent="0">
              <a:buNone/>
              <a:defRPr sz="825"/>
            </a:lvl3pPr>
            <a:lvl4pPr marL="1028700" indent="0">
              <a:buNone/>
              <a:defRPr sz="788"/>
            </a:lvl4pPr>
            <a:lvl5pPr marL="1371600" indent="0">
              <a:buNone/>
              <a:defRPr sz="788"/>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64C7D082-4357-BB5A-753E-4B6EA3EC4187}"/>
              </a:ext>
              <a:ext uri="{C183D7F6-B498-43B3-948B-1728B52AA6E4}">
                <adec:decorative xmlns:adec="http://schemas.microsoft.com/office/drawing/2017/decorative" val="1"/>
              </a:ext>
            </a:extLst>
          </p:cNvPr>
          <p:cNvSpPr/>
          <p:nvPr userDrawn="1"/>
        </p:nvSpPr>
        <p:spPr>
          <a:xfrm rot="5400000">
            <a:off x="-355788" y="1187708"/>
            <a:ext cx="1254503"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8" name="Freeform 10">
            <a:extLst>
              <a:ext uri="{FF2B5EF4-FFF2-40B4-BE49-F238E27FC236}">
                <a16:creationId xmlns:a16="http://schemas.microsoft.com/office/drawing/2014/main" id="{8BAC39D4-5856-D842-EA76-04E9A2EB7CAA}"/>
              </a:ext>
              <a:ext uri="{C183D7F6-B498-43B3-948B-1728B52AA6E4}">
                <adec:decorative xmlns:adec="http://schemas.microsoft.com/office/drawing/2017/decorative" val="1"/>
              </a:ext>
            </a:extLst>
          </p:cNvPr>
          <p:cNvSpPr/>
          <p:nvPr userDrawn="1"/>
        </p:nvSpPr>
        <p:spPr>
          <a:xfrm rot="5400000">
            <a:off x="7659430" y="4541510"/>
            <a:ext cx="2426216"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0" name="Date Placeholder 9">
            <a:extLst>
              <a:ext uri="{FF2B5EF4-FFF2-40B4-BE49-F238E27FC236}">
                <a16:creationId xmlns:a16="http://schemas.microsoft.com/office/drawing/2014/main" id="{34024502-4354-E2B9-D897-9ED23267E5AA}"/>
              </a:ext>
            </a:extLst>
          </p:cNvPr>
          <p:cNvSpPr>
            <a:spLocks noGrp="1"/>
          </p:cNvSpPr>
          <p:nvPr>
            <p:ph type="dt" sz="half" idx="10"/>
          </p:nvPr>
        </p:nvSpPr>
        <p:spPr/>
        <p:txBody>
          <a:bodyPr/>
          <a:lstStyle/>
          <a:p>
            <a:r>
              <a:rPr lang="en-US" altLang="zh-CN"/>
              <a:t>04/26/2025</a:t>
            </a:r>
          </a:p>
        </p:txBody>
      </p:sp>
      <p:sp>
        <p:nvSpPr>
          <p:cNvPr id="11" name="Footer Placeholder 10">
            <a:extLst>
              <a:ext uri="{FF2B5EF4-FFF2-40B4-BE49-F238E27FC236}">
                <a16:creationId xmlns:a16="http://schemas.microsoft.com/office/drawing/2014/main" id="{159B090B-7CBB-F1AA-D446-7393B6354BB3}"/>
              </a:ext>
            </a:extLst>
          </p:cNvPr>
          <p:cNvSpPr>
            <a:spLocks noGrp="1"/>
          </p:cNvSpPr>
          <p:nvPr>
            <p:ph type="ftr" sz="quarter" idx="11"/>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F56D8E8D-6E50-B72D-9F2D-FDBED2DF7764}"/>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892872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33000" y="831920"/>
            <a:ext cx="2696726" cy="2212313"/>
          </a:xfrm>
        </p:spPr>
        <p:txBody>
          <a:bodyPr lIns="0" tIns="0" rIns="0" bIns="0" anchor="t">
            <a:noAutofit/>
          </a:bodyPr>
          <a:lstStyle>
            <a:lvl1pPr>
              <a:defRPr sz="2100" b="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36768" y="3260035"/>
            <a:ext cx="2689190" cy="2766045"/>
          </a:xfrm>
        </p:spPr>
        <p:txBody>
          <a:bodyPr lIns="0" tIns="0" rIns="0" bIns="0" anchor="b">
            <a:no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 uri="{C183D7F6-B498-43B3-948B-1728B52AA6E4}">
                <adec:decorative xmlns:adec="http://schemas.microsoft.com/office/drawing/2017/decorative" val="0"/>
              </a:ext>
            </a:extLst>
          </p:cNvPr>
          <p:cNvSpPr>
            <a:spLocks noGrp="1"/>
          </p:cNvSpPr>
          <p:nvPr>
            <p:ph type="pic" idx="1"/>
          </p:nvPr>
        </p:nvSpPr>
        <p:spPr>
          <a:xfrm>
            <a:off x="3797489" y="831920"/>
            <a:ext cx="4713511" cy="5194161"/>
          </a:xfrm>
        </p:spPr>
        <p:txBody>
          <a:bodyPr lIns="0" tIns="0" rIns="0" bIns="0">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Freeform 10">
            <a:extLst>
              <a:ext uri="{FF2B5EF4-FFF2-40B4-BE49-F238E27FC236}">
                <a16:creationId xmlns:a16="http://schemas.microsoft.com/office/drawing/2014/main" id="{527DE7F7-878C-3AF0-EA9B-1DE8C71EA404}"/>
              </a:ext>
              <a:ext uri="{C183D7F6-B498-43B3-948B-1728B52AA6E4}">
                <adec:decorative xmlns:adec="http://schemas.microsoft.com/office/drawing/2017/decorative" val="1"/>
              </a:ext>
            </a:extLst>
          </p:cNvPr>
          <p:cNvSpPr/>
          <p:nvPr userDrawn="1"/>
        </p:nvSpPr>
        <p:spPr>
          <a:xfrm rot="5400000">
            <a:off x="-355789" y="5127365"/>
            <a:ext cx="1254503"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9" name="Freeform 10">
            <a:extLst>
              <a:ext uri="{FF2B5EF4-FFF2-40B4-BE49-F238E27FC236}">
                <a16:creationId xmlns:a16="http://schemas.microsoft.com/office/drawing/2014/main" id="{5699C92D-BDAD-4000-0449-3E584792C383}"/>
              </a:ext>
              <a:ext uri="{C183D7F6-B498-43B3-948B-1728B52AA6E4}">
                <adec:decorative xmlns:adec="http://schemas.microsoft.com/office/drawing/2017/decorative" val="1"/>
              </a:ext>
            </a:extLst>
          </p:cNvPr>
          <p:cNvSpPr/>
          <p:nvPr userDrawn="1"/>
        </p:nvSpPr>
        <p:spPr>
          <a:xfrm rot="16200000">
            <a:off x="7659430" y="941646"/>
            <a:ext cx="2426216"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10" name="Date Placeholder 9">
            <a:extLst>
              <a:ext uri="{FF2B5EF4-FFF2-40B4-BE49-F238E27FC236}">
                <a16:creationId xmlns:a16="http://schemas.microsoft.com/office/drawing/2014/main" id="{6948647A-4BED-5556-E983-B52BA3C4331C}"/>
              </a:ext>
            </a:extLst>
          </p:cNvPr>
          <p:cNvSpPr>
            <a:spLocks noGrp="1"/>
          </p:cNvSpPr>
          <p:nvPr>
            <p:ph type="dt" sz="half" idx="10"/>
          </p:nvPr>
        </p:nvSpPr>
        <p:spPr/>
        <p:txBody>
          <a:bodyPr/>
          <a:lstStyle/>
          <a:p>
            <a:r>
              <a:rPr lang="en-US" altLang="zh-CN"/>
              <a:t>04/26/2025</a:t>
            </a:r>
          </a:p>
        </p:txBody>
      </p:sp>
      <p:sp>
        <p:nvSpPr>
          <p:cNvPr id="11" name="Footer Placeholder 10">
            <a:extLst>
              <a:ext uri="{FF2B5EF4-FFF2-40B4-BE49-F238E27FC236}">
                <a16:creationId xmlns:a16="http://schemas.microsoft.com/office/drawing/2014/main" id="{C79308FD-A67C-55A5-38D4-C826485F3468}"/>
              </a:ext>
            </a:extLst>
          </p:cNvPr>
          <p:cNvSpPr>
            <a:spLocks noGrp="1"/>
          </p:cNvSpPr>
          <p:nvPr>
            <p:ph type="ftr" sz="quarter" idx="11"/>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CDD0E670-C768-E39D-4354-EE022571C79B}"/>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2374200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5382" y="831920"/>
            <a:ext cx="5506730" cy="1791217"/>
          </a:xfrm>
        </p:spPr>
        <p:txBody>
          <a:bodyPr lIns="0" tIns="0" rIns="0" bIns="0" anchor="b">
            <a:noAutofit/>
          </a:bodyPr>
          <a:lstStyle>
            <a:lvl1pPr>
              <a:defRPr sz="4500" b="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45320" y="3280496"/>
            <a:ext cx="7878000" cy="2743200"/>
          </a:xfrm>
        </p:spPr>
        <p:txBody>
          <a:bodyPr lIns="0" tIns="0" rIns="0" bIns="0">
            <a:normAutofit/>
          </a:bodyPr>
          <a:lstStyle>
            <a:lvl1pPr marL="0" indent="0">
              <a:buNone/>
              <a:defRPr sz="1050"/>
            </a:lvl1pPr>
            <a:lvl2pPr marL="171450" indent="0">
              <a:buNone/>
              <a:defRPr sz="900"/>
            </a:lvl2pPr>
            <a:lvl3pPr marL="342900" indent="0">
              <a:buNone/>
              <a:defRPr sz="825"/>
            </a:lvl3pPr>
            <a:lvl4pPr marL="514350" indent="0">
              <a:buNone/>
              <a:defRPr sz="788"/>
            </a:lvl4pPr>
            <a:lvl5pPr marL="685800" indent="0">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3F34FB20-BE4A-0B89-93B2-F2C8BBD50150}"/>
              </a:ext>
              <a:ext uri="{C183D7F6-B498-43B3-948B-1728B52AA6E4}">
                <adec:decorative xmlns:adec="http://schemas.microsoft.com/office/drawing/2017/decorative" val="1"/>
              </a:ext>
            </a:extLst>
          </p:cNvPr>
          <p:cNvSpPr/>
          <p:nvPr userDrawn="1"/>
        </p:nvSpPr>
        <p:spPr>
          <a:xfrm rot="5400000">
            <a:off x="-624147" y="1456066"/>
            <a:ext cx="1791219"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5" name="Freeform 10">
            <a:extLst>
              <a:ext uri="{FF2B5EF4-FFF2-40B4-BE49-F238E27FC236}">
                <a16:creationId xmlns:a16="http://schemas.microsoft.com/office/drawing/2014/main" id="{77006229-5A5A-3798-EEFB-9570D3BCACC0}"/>
              </a:ext>
              <a:ext uri="{C183D7F6-B498-43B3-948B-1728B52AA6E4}">
                <adec:decorative xmlns:adec="http://schemas.microsoft.com/office/drawing/2017/decorative" val="1"/>
              </a:ext>
            </a:extLst>
          </p:cNvPr>
          <p:cNvSpPr/>
          <p:nvPr userDrawn="1"/>
        </p:nvSpPr>
        <p:spPr>
          <a:xfrm rot="16200000">
            <a:off x="7500938" y="4380634"/>
            <a:ext cx="2743200" cy="542925"/>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Date Placeholder 2">
            <a:extLst>
              <a:ext uri="{FF2B5EF4-FFF2-40B4-BE49-F238E27FC236}">
                <a16:creationId xmlns:a16="http://schemas.microsoft.com/office/drawing/2014/main" id="{99426CCE-903F-787D-DC5C-FF2BF81B254C}"/>
              </a:ext>
            </a:extLst>
          </p:cNvPr>
          <p:cNvSpPr>
            <a:spLocks noGrp="1"/>
          </p:cNvSpPr>
          <p:nvPr>
            <p:ph type="dt" sz="half" idx="14"/>
          </p:nvPr>
        </p:nvSpPr>
        <p:spPr/>
        <p:txBody>
          <a:bodyPr/>
          <a:lstStyle/>
          <a:p>
            <a:r>
              <a:rPr lang="en-US" altLang="zh-CN"/>
              <a:t>04/26/2025</a:t>
            </a:r>
          </a:p>
        </p:txBody>
      </p:sp>
      <p:sp>
        <p:nvSpPr>
          <p:cNvPr id="7" name="Footer Placeholder 6">
            <a:extLst>
              <a:ext uri="{FF2B5EF4-FFF2-40B4-BE49-F238E27FC236}">
                <a16:creationId xmlns:a16="http://schemas.microsoft.com/office/drawing/2014/main" id="{990D41AC-533B-8C43-568C-2D0673A144EC}"/>
              </a:ext>
            </a:extLst>
          </p:cNvPr>
          <p:cNvSpPr>
            <a:spLocks noGrp="1"/>
          </p:cNvSpPr>
          <p:nvPr>
            <p:ph type="ftr" sz="quarter" idx="15"/>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4CDAB259-04D2-2425-A747-8E7D71236A58}"/>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981638"/>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3001" y="1627318"/>
            <a:ext cx="6323075" cy="1842020"/>
          </a:xfrm>
        </p:spPr>
        <p:txBody>
          <a:bodyPr lIns="0" tIns="0" rIns="0" bIns="0" anchor="b">
            <a:noAutofit/>
          </a:bodyPr>
          <a:lstStyle>
            <a:lvl1pPr>
              <a:defRPr sz="4500" b="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33097" y="3622675"/>
            <a:ext cx="6322979" cy="1279615"/>
          </a:xfrm>
        </p:spPr>
        <p:txBody>
          <a:bodyPr lIns="0" tIns="0" rIns="0" bIns="0">
            <a:noAutofit/>
          </a:bodyPr>
          <a:lstStyle>
            <a:lvl1pPr marL="0" indent="0">
              <a:buNone/>
              <a:defRPr sz="1050"/>
            </a:lvl1pPr>
            <a:lvl2pPr marL="171450" indent="0">
              <a:buNone/>
              <a:defRPr sz="900"/>
            </a:lvl2pPr>
            <a:lvl3pPr marL="342900" indent="0">
              <a:buNone/>
              <a:defRPr sz="825"/>
            </a:lvl3pPr>
            <a:lvl4pPr marL="514350" indent="0">
              <a:buNone/>
              <a:defRPr sz="788"/>
            </a:lvl4pPr>
            <a:lvl5pPr marL="685800" inden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8FDCED18-C414-F7C6-D98C-8B3AC35E6C72}"/>
              </a:ext>
              <a:ext uri="{C183D7F6-B498-43B3-948B-1728B52AA6E4}">
                <adec:decorative xmlns:adec="http://schemas.microsoft.com/office/drawing/2017/decorative" val="1"/>
              </a:ext>
            </a:extLst>
          </p:cNvPr>
          <p:cNvSpPr/>
          <p:nvPr userDrawn="1"/>
        </p:nvSpPr>
        <p:spPr>
          <a:xfrm rot="16200000">
            <a:off x="6862893" y="2949575"/>
            <a:ext cx="3603364" cy="95885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3" name="Date Placeholder 2">
            <a:extLst>
              <a:ext uri="{FF2B5EF4-FFF2-40B4-BE49-F238E27FC236}">
                <a16:creationId xmlns:a16="http://schemas.microsoft.com/office/drawing/2014/main" id="{636CD2F2-0F5F-A7AB-8F92-3AF43CD57F2B}"/>
              </a:ext>
            </a:extLst>
          </p:cNvPr>
          <p:cNvSpPr>
            <a:spLocks noGrp="1"/>
          </p:cNvSpPr>
          <p:nvPr>
            <p:ph type="dt" sz="half" idx="15"/>
          </p:nvPr>
        </p:nvSpPr>
        <p:spPr/>
        <p:txBody>
          <a:bodyPr/>
          <a:lstStyle/>
          <a:p>
            <a:r>
              <a:rPr lang="en-US" altLang="zh-CN"/>
              <a:t>04/26/2025</a:t>
            </a:r>
          </a:p>
        </p:txBody>
      </p:sp>
      <p:sp>
        <p:nvSpPr>
          <p:cNvPr id="8" name="Footer Placeholder 7">
            <a:extLst>
              <a:ext uri="{FF2B5EF4-FFF2-40B4-BE49-F238E27FC236}">
                <a16:creationId xmlns:a16="http://schemas.microsoft.com/office/drawing/2014/main" id="{378D6886-AD32-51ED-233D-D0CF6223084E}"/>
              </a:ext>
            </a:extLst>
          </p:cNvPr>
          <p:cNvSpPr>
            <a:spLocks noGrp="1"/>
          </p:cNvSpPr>
          <p:nvPr>
            <p:ph type="ftr" sz="quarter" idx="16"/>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AE20AA7E-90A7-E423-3DEE-3B4B57FE119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236930832"/>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sing">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C883F5-7BE7-D1A3-93C9-9C475A2CB860}"/>
              </a:ext>
              <a:ext uri="{C183D7F6-B498-43B3-948B-1728B52AA6E4}">
                <adec:decorative xmlns:adec="http://schemas.microsoft.com/office/drawing/2017/decorative" val="1"/>
              </a:ext>
            </a:extLst>
          </p:cNvPr>
          <p:cNvSpPr/>
          <p:nvPr userDrawn="1"/>
        </p:nvSpPr>
        <p:spPr>
          <a:xfrm rot="5400000">
            <a:off x="541655" y="5574665"/>
            <a:ext cx="741680" cy="1824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634F1FF0-4427-86A3-4D78-0F719ED7FEF9}"/>
              </a:ext>
              <a:ext uri="{C183D7F6-B498-43B3-948B-1728B52AA6E4}">
                <adec:decorative xmlns:adec="http://schemas.microsoft.com/office/drawing/2017/decorative" val="1"/>
              </a:ext>
            </a:extLst>
          </p:cNvPr>
          <p:cNvSpPr/>
          <p:nvPr userDrawn="1"/>
        </p:nvSpPr>
        <p:spPr>
          <a:xfrm>
            <a:off x="0" y="1706880"/>
            <a:ext cx="58674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10">
            <a:extLst>
              <a:ext uri="{FF2B5EF4-FFF2-40B4-BE49-F238E27FC236}">
                <a16:creationId xmlns:a16="http://schemas.microsoft.com/office/drawing/2014/main" id="{7601B0E6-3C72-DA7C-AABE-BEB976EAD38F}"/>
              </a:ext>
              <a:ext uri="{C183D7F6-B498-43B3-948B-1728B52AA6E4}">
                <adec:decorative xmlns:adec="http://schemas.microsoft.com/office/drawing/2017/decorative" val="1"/>
              </a:ext>
            </a:extLst>
          </p:cNvPr>
          <p:cNvSpPr/>
          <p:nvPr userDrawn="1"/>
        </p:nvSpPr>
        <p:spPr>
          <a:xfrm>
            <a:off x="3752850" y="0"/>
            <a:ext cx="5391150"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sz="1350" u="sng"/>
          </a:p>
        </p:txBody>
      </p:sp>
      <p:sp>
        <p:nvSpPr>
          <p:cNvPr id="28" name="Title 27">
            <a:extLst>
              <a:ext uri="{FF2B5EF4-FFF2-40B4-BE49-F238E27FC236}">
                <a16:creationId xmlns:a16="http://schemas.microsoft.com/office/drawing/2014/main" id="{B22DC1AD-104F-B2A9-0D6E-AADE2D550AB6}"/>
              </a:ext>
            </a:extLst>
          </p:cNvPr>
          <p:cNvSpPr>
            <a:spLocks noGrp="1"/>
          </p:cNvSpPr>
          <p:nvPr>
            <p:ph type="ctrTitle" hasCustomPrompt="1"/>
          </p:nvPr>
        </p:nvSpPr>
        <p:spPr>
          <a:xfrm>
            <a:off x="4748607" y="1153634"/>
            <a:ext cx="3888186" cy="4550732"/>
          </a:xfrm>
          <a:prstGeom prst="rect">
            <a:avLst/>
          </a:prstGeom>
        </p:spPr>
        <p:txBody>
          <a:bodyPr lIns="0" tIns="0" rIns="0" bIns="0" anchor="ctr">
            <a:noAutofit/>
          </a:bodyPr>
          <a:lstStyle>
            <a:lvl1pPr algn="ctr">
              <a:lnSpc>
                <a:spcPct val="100000"/>
              </a:lnSpc>
              <a:defRPr sz="4500" b="0" baseline="0">
                <a:solidFill>
                  <a:schemeClr val="tx1"/>
                </a:solidFill>
              </a:defRPr>
            </a:lvl1pPr>
          </a:lstStyle>
          <a:p>
            <a:r>
              <a:rPr lang="en-US" altLang="zh-CN" sz="5400"/>
              <a:t>CLICK TO EDIT MASTER TITLE STYLE</a:t>
            </a:r>
            <a:endParaRPr lang="zh-CN" altLang="en-US"/>
          </a:p>
        </p:txBody>
      </p:sp>
      <p:sp>
        <p:nvSpPr>
          <p:cNvPr id="13" name="Picture Placeholder 12">
            <a:extLst>
              <a:ext uri="{FF2B5EF4-FFF2-40B4-BE49-F238E27FC236}">
                <a16:creationId xmlns:a16="http://schemas.microsoft.com/office/drawing/2014/main" id="{1F6A65A1-92CE-EE19-EEE3-1696F336C737}"/>
              </a:ext>
            </a:extLst>
          </p:cNvPr>
          <p:cNvSpPr>
            <a:spLocks noGrp="1"/>
          </p:cNvSpPr>
          <p:nvPr>
            <p:ph type="pic" sz="quarter" idx="18"/>
          </p:nvPr>
        </p:nvSpPr>
        <p:spPr>
          <a:xfrm>
            <a:off x="0" y="0"/>
            <a:ext cx="4692650" cy="6858000"/>
          </a:xfrm>
          <a:custGeom>
            <a:avLst/>
            <a:gdLst>
              <a:gd name="connsiteX0" fmla="*/ 0 w 6256866"/>
              <a:gd name="connsiteY0" fmla="*/ 0 h 6858000"/>
              <a:gd name="connsiteX1" fmla="*/ 5130265 w 6256866"/>
              <a:gd name="connsiteY1" fmla="*/ 0 h 6858000"/>
              <a:gd name="connsiteX2" fmla="*/ 5130265 w 6256866"/>
              <a:gd name="connsiteY2" fmla="*/ 3276600 h 6858000"/>
              <a:gd name="connsiteX3" fmla="*/ 6256866 w 6256866"/>
              <a:gd name="connsiteY3" fmla="*/ 3276600 h 6858000"/>
              <a:gd name="connsiteX4" fmla="*/ 6256866 w 6256866"/>
              <a:gd name="connsiteY4" fmla="*/ 4139648 h 6858000"/>
              <a:gd name="connsiteX5" fmla="*/ 5130265 w 6256866"/>
              <a:gd name="connsiteY5" fmla="*/ 4139648 h 6858000"/>
              <a:gd name="connsiteX6" fmla="*/ 5130265 w 6256866"/>
              <a:gd name="connsiteY6" fmla="*/ 6858000 h 6858000"/>
              <a:gd name="connsiteX7" fmla="*/ 2433320 w 6256866"/>
              <a:gd name="connsiteY7" fmla="*/ 6858000 h 6858000"/>
              <a:gd name="connsiteX8" fmla="*/ 2433320 w 6256866"/>
              <a:gd name="connsiteY8" fmla="*/ 6116320 h 6858000"/>
              <a:gd name="connsiteX9" fmla="*/ 0 w 6256866"/>
              <a:gd name="connsiteY9" fmla="*/ 6116320 h 6858000"/>
              <a:gd name="connsiteX10" fmla="*/ 0 w 6256866"/>
              <a:gd name="connsiteY10" fmla="*/ 3708400 h 6858000"/>
              <a:gd name="connsiteX11" fmla="*/ 782320 w 6256866"/>
              <a:gd name="connsiteY11" fmla="*/ 3708400 h 6858000"/>
              <a:gd name="connsiteX12" fmla="*/ 782320 w 6256866"/>
              <a:gd name="connsiteY12" fmla="*/ 1706880 h 6858000"/>
              <a:gd name="connsiteX13" fmla="*/ 0 w 6256866"/>
              <a:gd name="connsiteY13" fmla="*/ 170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6866" h="6858000">
                <a:moveTo>
                  <a:pt x="0" y="0"/>
                </a:moveTo>
                <a:lnTo>
                  <a:pt x="5130265" y="0"/>
                </a:lnTo>
                <a:lnTo>
                  <a:pt x="5130265" y="3276600"/>
                </a:lnTo>
                <a:lnTo>
                  <a:pt x="6256866" y="3276600"/>
                </a:lnTo>
                <a:lnTo>
                  <a:pt x="6256866" y="4139648"/>
                </a:lnTo>
                <a:lnTo>
                  <a:pt x="5130265" y="4139648"/>
                </a:lnTo>
                <a:lnTo>
                  <a:pt x="5130265" y="6858000"/>
                </a:lnTo>
                <a:lnTo>
                  <a:pt x="2433320" y="6858000"/>
                </a:lnTo>
                <a:lnTo>
                  <a:pt x="2433320" y="6116320"/>
                </a:lnTo>
                <a:lnTo>
                  <a:pt x="0" y="6116320"/>
                </a:lnTo>
                <a:lnTo>
                  <a:pt x="0" y="3708400"/>
                </a:lnTo>
                <a:lnTo>
                  <a:pt x="782320" y="3708400"/>
                </a:lnTo>
                <a:lnTo>
                  <a:pt x="782320" y="1706880"/>
                </a:lnTo>
                <a:lnTo>
                  <a:pt x="0" y="1706880"/>
                </a:lnTo>
                <a:close/>
              </a:path>
            </a:pathLst>
          </a:custGeom>
          <a:noFill/>
        </p:spPr>
        <p:txBody>
          <a:bodyPr wrap="square">
            <a:noAutofit/>
          </a:bodyPr>
          <a:lstStyle/>
          <a:p>
            <a:endParaRPr lang="en-US"/>
          </a:p>
        </p:txBody>
      </p:sp>
      <p:sp>
        <p:nvSpPr>
          <p:cNvPr id="5" name="Date Placeholder 4">
            <a:extLst>
              <a:ext uri="{FF2B5EF4-FFF2-40B4-BE49-F238E27FC236}">
                <a16:creationId xmlns:a16="http://schemas.microsoft.com/office/drawing/2014/main" id="{DD7D5DA1-025D-2C65-E8EE-CEE1E76E0530}"/>
              </a:ext>
            </a:extLst>
          </p:cNvPr>
          <p:cNvSpPr>
            <a:spLocks noGrp="1"/>
          </p:cNvSpPr>
          <p:nvPr>
            <p:ph type="dt" sz="half" idx="19"/>
          </p:nvPr>
        </p:nvSpPr>
        <p:spPr/>
        <p:txBody>
          <a:bodyPr/>
          <a:lstStyle/>
          <a:p>
            <a:r>
              <a:rPr lang="en-US" altLang="zh-CN"/>
              <a:t>04/26/2025</a:t>
            </a:r>
          </a:p>
        </p:txBody>
      </p:sp>
      <p:sp>
        <p:nvSpPr>
          <p:cNvPr id="6" name="Footer Placeholder 5">
            <a:extLst>
              <a:ext uri="{FF2B5EF4-FFF2-40B4-BE49-F238E27FC236}">
                <a16:creationId xmlns:a16="http://schemas.microsoft.com/office/drawing/2014/main" id="{4F4368DB-AB72-1EC3-A527-8C8E999154B5}"/>
              </a:ext>
            </a:extLst>
          </p:cNvPr>
          <p:cNvSpPr>
            <a:spLocks noGrp="1"/>
          </p:cNvSpPr>
          <p:nvPr>
            <p:ph type="ftr" sz="quarter" idx="20"/>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A06EC095-9480-514A-7E3D-3E2E2EF9CD27}"/>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125613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Agenda, 7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3000" y="831919"/>
            <a:ext cx="7878000" cy="1554480"/>
          </a:xfrm>
        </p:spPr>
        <p:txBody>
          <a:bodyPr lIns="0" tIns="0" rIns="0" bIns="0" anchor="b">
            <a:noAutofit/>
          </a:bodyPr>
          <a:lstStyle>
            <a:lvl1pPr>
              <a:defRPr sz="2700" b="0" baseline="0"/>
            </a:lvl1pPr>
          </a:lstStyle>
          <a:p>
            <a:r>
              <a:rPr lang="en-US"/>
              <a:t>Click to edit Master title style</a:t>
            </a:r>
          </a:p>
        </p:txBody>
      </p:sp>
      <p:sp>
        <p:nvSpPr>
          <p:cNvPr id="40" name="Text Placeholder 39">
            <a:extLst>
              <a:ext uri="{FF2B5EF4-FFF2-40B4-BE49-F238E27FC236}">
                <a16:creationId xmlns:a16="http://schemas.microsoft.com/office/drawing/2014/main" id="{16A84503-533D-0FB4-1FFF-F99D94985FC8}"/>
              </a:ext>
            </a:extLst>
          </p:cNvPr>
          <p:cNvSpPr>
            <a:spLocks noGrp="1"/>
          </p:cNvSpPr>
          <p:nvPr>
            <p:ph type="body" sz="quarter" idx="27"/>
          </p:nvPr>
        </p:nvSpPr>
        <p:spPr>
          <a:xfrm>
            <a:off x="960835" y="2814135"/>
            <a:ext cx="4131866" cy="541840"/>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dirty="0"/>
              <a:t>Click to edit Master text styles</a:t>
            </a:r>
          </a:p>
        </p:txBody>
      </p:sp>
      <p:sp>
        <p:nvSpPr>
          <p:cNvPr id="42" name="Text Placeholder 39">
            <a:extLst>
              <a:ext uri="{FF2B5EF4-FFF2-40B4-BE49-F238E27FC236}">
                <a16:creationId xmlns:a16="http://schemas.microsoft.com/office/drawing/2014/main" id="{E7AEEA39-69B3-E8AB-1B52-DEAF566D4571}"/>
              </a:ext>
            </a:extLst>
          </p:cNvPr>
          <p:cNvSpPr>
            <a:spLocks noGrp="1"/>
          </p:cNvSpPr>
          <p:nvPr>
            <p:ph type="body" sz="quarter" idx="29"/>
          </p:nvPr>
        </p:nvSpPr>
        <p:spPr>
          <a:xfrm>
            <a:off x="960835" y="3783711"/>
            <a:ext cx="4131866" cy="877718"/>
          </a:xfrm>
        </p:spPr>
        <p:txBody>
          <a:bodyPr lIns="0" tIns="0" rIns="0" bIns="0" anchor="b">
            <a:noAutofit/>
          </a:bodyPr>
          <a:lstStyle>
            <a:lvl1pPr marL="0" indent="0">
              <a:lnSpc>
                <a:spcPct val="100000"/>
              </a:lnSpc>
              <a:spcBef>
                <a:spcPts val="0"/>
              </a:spcBef>
              <a:buNone/>
              <a:defRPr sz="1350" b="1" baseline="0"/>
            </a:lvl1pPr>
            <a:lvl2pPr marL="0" indent="0">
              <a:lnSpc>
                <a:spcPct val="100000"/>
              </a:lnSpc>
              <a:spcBef>
                <a:spcPts val="0"/>
              </a:spcBef>
              <a:defRPr sz="1350" b="1"/>
            </a:lvl2pPr>
            <a:lvl3pPr marL="0" indent="0">
              <a:lnSpc>
                <a:spcPct val="100000"/>
              </a:lnSpc>
              <a:spcBef>
                <a:spcPts val="0"/>
              </a:spcBef>
              <a:defRPr sz="1350" b="1"/>
            </a:lvl3pPr>
            <a:lvl4pPr marL="0" indent="0">
              <a:lnSpc>
                <a:spcPct val="100000"/>
              </a:lnSpc>
              <a:spcBef>
                <a:spcPts val="0"/>
              </a:spcBef>
              <a:defRPr sz="1350" b="1"/>
            </a:lvl4pPr>
            <a:lvl5pPr marL="0" indent="0">
              <a:lnSpc>
                <a:spcPct val="100000"/>
              </a:lnSpc>
              <a:spcBef>
                <a:spcPts val="0"/>
              </a:spcBef>
              <a:defRPr sz="1350" b="1"/>
            </a:lvl5pPr>
          </a:lstStyle>
          <a:p>
            <a:pPr lvl="0"/>
            <a:r>
              <a:rPr lang="en-US"/>
              <a:t>Click to edit Master text styles</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6467475" y="6526800"/>
            <a:ext cx="2676525"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1"/>
            <a:ext cx="9144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sz="1350"/>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33174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sz="1350"/>
          </a:p>
        </p:txBody>
      </p:sp>
      <p:sp>
        <p:nvSpPr>
          <p:cNvPr id="9" name="Isosceles Triangle 3">
            <a:extLst>
              <a:ext uri="{FF2B5EF4-FFF2-40B4-BE49-F238E27FC236}">
                <a16:creationId xmlns:a16="http://schemas.microsoft.com/office/drawing/2014/main" id="{2ABE2A89-7B53-F3AA-992C-F5FDFD47CDA2}"/>
              </a:ext>
              <a:ext uri="{C183D7F6-B498-43B3-948B-1728B52AA6E4}">
                <adec:decorative xmlns:adec="http://schemas.microsoft.com/office/drawing/2017/decorative" val="1"/>
              </a:ext>
            </a:extLst>
          </p:cNvPr>
          <p:cNvSpPr/>
          <p:nvPr userDrawn="1"/>
        </p:nvSpPr>
        <p:spPr>
          <a:xfrm rot="5400000" flipH="1">
            <a:off x="580987" y="3113670"/>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11" name="Isosceles Triangle 4">
            <a:extLst>
              <a:ext uri="{FF2B5EF4-FFF2-40B4-BE49-F238E27FC236}">
                <a16:creationId xmlns:a16="http://schemas.microsoft.com/office/drawing/2014/main" id="{DB265DE7-BDB8-455C-68D7-DD625535723F}"/>
              </a:ext>
              <a:ext uri="{C183D7F6-B498-43B3-948B-1728B52AA6E4}">
                <adec:decorative xmlns:adec="http://schemas.microsoft.com/office/drawing/2017/decorative" val="1"/>
              </a:ext>
            </a:extLst>
          </p:cNvPr>
          <p:cNvSpPr/>
          <p:nvPr userDrawn="1"/>
        </p:nvSpPr>
        <p:spPr>
          <a:xfrm rot="5400000" flipH="1">
            <a:off x="580986" y="4083246"/>
            <a:ext cx="294319" cy="19029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8369294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0451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876778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566057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67637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167474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5431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914577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4702909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302586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350105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6.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63" Type="http://schemas.openxmlformats.org/officeDocument/2006/relationships/slideLayout" Target="../slideLayouts/slideLayout7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8" Type="http://schemas.openxmlformats.org/officeDocument/2006/relationships/slideLayout" Target="../slideLayouts/slideLayout68.xml"/><Relationship Id="rId66" Type="http://schemas.openxmlformats.org/officeDocument/2006/relationships/theme" Target="../theme/theme2.xml"/><Relationship Id="rId5" Type="http://schemas.openxmlformats.org/officeDocument/2006/relationships/slideLayout" Target="../slideLayouts/slideLayout15.xml"/><Relationship Id="rId61" Type="http://schemas.openxmlformats.org/officeDocument/2006/relationships/slideLayout" Target="../slideLayouts/slideLayout71.xml"/><Relationship Id="rId19" Type="http://schemas.openxmlformats.org/officeDocument/2006/relationships/slideLayout" Target="../slideLayouts/slideLayout2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slideLayout" Target="../slideLayouts/slideLayout66.xml"/><Relationship Id="rId64" Type="http://schemas.openxmlformats.org/officeDocument/2006/relationships/slideLayout" Target="../slideLayouts/slideLayout74.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59" Type="http://schemas.openxmlformats.org/officeDocument/2006/relationships/slideLayout" Target="../slideLayouts/slideLayout69.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62" Type="http://schemas.openxmlformats.org/officeDocument/2006/relationships/slideLayout" Target="../slideLayouts/slideLayout7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57" Type="http://schemas.openxmlformats.org/officeDocument/2006/relationships/slideLayout" Target="../slideLayouts/slideLayout67.xml"/><Relationship Id="rId10" Type="http://schemas.openxmlformats.org/officeDocument/2006/relationships/slideLayout" Target="../slideLayouts/slideLayout20.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60" Type="http://schemas.openxmlformats.org/officeDocument/2006/relationships/slideLayout" Target="../slideLayouts/slideLayout70.xml"/><Relationship Id="rId65" Type="http://schemas.openxmlformats.org/officeDocument/2006/relationships/slideLayout" Target="../slideLayouts/slideLayout75.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3.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28587"/>
            <a:ext cx="8143875" cy="900112"/>
          </a:xfrm>
          <a:prstGeom prst="rect">
            <a:avLst/>
          </a:prstGeom>
        </p:spPr>
        <p:txBody>
          <a:bodyPr vert="horz" lIns="91440" tIns="45720" rIns="91440" bIns="45720" rtlCol="0" anchor="b">
            <a:normAutofit/>
          </a:bodyPr>
          <a:lstStyle/>
          <a:p>
            <a:r>
              <a:rPr lang="en-US" sz="1103"/>
              <a:t>Click to edit Master title style</a:t>
            </a:r>
          </a:p>
        </p:txBody>
      </p:sp>
      <p:sp>
        <p:nvSpPr>
          <p:cNvPr id="3" name="Text Placeholder 2"/>
          <p:cNvSpPr>
            <a:spLocks noGrp="1"/>
          </p:cNvSpPr>
          <p:nvPr>
            <p:ph type="body" idx="1"/>
          </p:nvPr>
        </p:nvSpPr>
        <p:spPr>
          <a:xfrm>
            <a:off x="495300" y="1130300"/>
            <a:ext cx="8143875" cy="5003800"/>
          </a:xfrm>
          <a:prstGeom prst="rect">
            <a:avLst/>
          </a:prstGeom>
        </p:spPr>
        <p:txBody>
          <a:bodyPr vert="horz" lIns="91440" tIns="45720" rIns="91440" bIns="45720" rtlCol="0">
            <a:normAutofit/>
          </a:bodyPr>
          <a:lstStyle/>
          <a:p>
            <a:pPr lvl="0"/>
            <a:r>
              <a:rPr lang="en-US" sz="1103"/>
              <a:t>Click to edit Master text styles</a:t>
            </a:r>
            <a:endParaRPr lang="en-US"/>
          </a:p>
          <a:p>
            <a:pPr lvl="1"/>
            <a:r>
              <a:rPr lang="en-US" sz="1103"/>
              <a:t>Second level</a:t>
            </a:r>
          </a:p>
          <a:p>
            <a:pPr lvl="2"/>
            <a:r>
              <a:rPr lang="en-US" sz="1103"/>
              <a:t>Third level</a:t>
            </a:r>
          </a:p>
          <a:p>
            <a:pPr lvl="3"/>
            <a:r>
              <a:rPr lang="en-US" sz="1103"/>
              <a:t>Fourth level</a:t>
            </a:r>
          </a:p>
          <a:p>
            <a:pPr lvl="4"/>
            <a:r>
              <a:rPr lang="en-US" sz="1103"/>
              <a:t>Fifth level</a:t>
            </a:r>
          </a:p>
        </p:txBody>
      </p:sp>
      <p:sp>
        <p:nvSpPr>
          <p:cNvPr id="8" name="Date Placeholder 7"/>
          <p:cNvSpPr>
            <a:spLocks noGrp="1"/>
          </p:cNvSpPr>
          <p:nvPr>
            <p:ph type="dt" sz="half" hasCustomPrompt="1"/>
          </p:nvPr>
        </p:nvSpPr>
        <p:spPr>
          <a:xfrm>
            <a:off x="492919" y="6527800"/>
            <a:ext cx="2057400" cy="266700"/>
          </a:xfrm>
        </p:spPr>
        <p:txBody>
          <a:bodyPr lIns="0" tIns="0" rIns="0" bIns="0"/>
          <a:lstStyle>
            <a:lvl1pPr algn="l">
              <a:defRPr sz="900">
                <a:solidFill>
                  <a:schemeClr val="tx1"/>
                </a:solidFill>
              </a:defRPr>
            </a:lvl1pPr>
          </a:lstStyle>
          <a:p>
            <a:r>
              <a:rPr lang="en-US" altLang="zh-CN"/>
              <a:t>3/5/2025</a:t>
            </a:r>
          </a:p>
        </p:txBody>
      </p:sp>
      <p:sp>
        <p:nvSpPr>
          <p:cNvPr id="9" name="Footer Placeholder 8"/>
          <p:cNvSpPr>
            <a:spLocks noGrp="1"/>
          </p:cNvSpPr>
          <p:nvPr>
            <p:ph type="ftr" sz="quarter" hasCustomPrompt="1"/>
          </p:nvPr>
        </p:nvSpPr>
        <p:spPr>
          <a:xfrm>
            <a:off x="3200400" y="6527800"/>
            <a:ext cx="2743200" cy="266700"/>
          </a:xfrm>
        </p:spPr>
        <p:txBody>
          <a:bodyPr lIns="0" tIns="0" rIns="0" bIns="0"/>
          <a:lstStyle>
            <a:lvl1pPr algn="ctr">
              <a:defRPr sz="900">
                <a:solidFill>
                  <a:schemeClr val="tx1"/>
                </a:solidFill>
              </a:defRPr>
            </a:lvl1pPr>
          </a:lstStyle>
          <a:p>
            <a:r>
              <a:rPr lang="en-US" altLang="zh-CN"/>
              <a:t>Sample Footer Text</a:t>
            </a:r>
          </a:p>
        </p:txBody>
      </p:sp>
      <p:sp>
        <p:nvSpPr>
          <p:cNvPr id="7" name="Slide Number Placeholder 6"/>
          <p:cNvSpPr>
            <a:spLocks noGrp="1"/>
          </p:cNvSpPr>
          <p:nvPr>
            <p:ph type="sldNum" sz="half" hasCustomPrompt="1"/>
          </p:nvPr>
        </p:nvSpPr>
        <p:spPr>
          <a:xfrm>
            <a:off x="7034212" y="6527800"/>
            <a:ext cx="1602581" cy="266700"/>
          </a:xfrm>
        </p:spPr>
        <p:txBody>
          <a:bodyPr lIns="0" tIns="0" rIns="0" bIns="0"/>
          <a:lstStyle>
            <a:lvl1pPr algn="r">
              <a:defRPr sz="900">
                <a:solidFill>
                  <a:schemeClr val="tx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818728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 id="2147483726" r:id="rId43"/>
    <p:sldLayoutId id="2147483727" r:id="rId44"/>
    <p:sldLayoutId id="2147483728" r:id="rId45"/>
    <p:sldLayoutId id="2147483729" r:id="rId46"/>
    <p:sldLayoutId id="2147483730" r:id="rId47"/>
    <p:sldLayoutId id="2147483731" r:id="rId48"/>
    <p:sldLayoutId id="2147483732" r:id="rId49"/>
    <p:sldLayoutId id="2147483733" r:id="rId50"/>
    <p:sldLayoutId id="2147483734" r:id="rId51"/>
    <p:sldLayoutId id="2147483735" r:id="rId52"/>
    <p:sldLayoutId id="2147483736" r:id="rId53"/>
    <p:sldLayoutId id="2147483737" r:id="rId54"/>
    <p:sldLayoutId id="2147483738" r:id="rId55"/>
    <p:sldLayoutId id="2147483739" r:id="rId56"/>
    <p:sldLayoutId id="2147483740" r:id="rId57"/>
    <p:sldLayoutId id="2147483741" r:id="rId58"/>
    <p:sldLayoutId id="2147483742" r:id="rId59"/>
    <p:sldLayoutId id="2147483743" r:id="rId60"/>
    <p:sldLayoutId id="2147483744" r:id="rId61"/>
    <p:sldLayoutId id="2147483745" r:id="rId62"/>
    <p:sldLayoutId id="2147483746" r:id="rId63"/>
    <p:sldLayoutId id="2147483747" r:id="rId64"/>
    <p:sldLayoutId id="2147483748" r:id="rId65"/>
  </p:sldLayoutIdLst>
  <p:hf sldNum="0" hdr="0" ftr="0" dt="0"/>
  <p:txStyles>
    <p:titleStyle>
      <a:lvl1pPr algn="l" defTabSz="685800" rtl="0" eaLnBrk="1" latinLnBrk="0" hangingPunct="1">
        <a:lnSpc>
          <a:spcPct val="100000"/>
        </a:lnSpc>
        <a:spcBef>
          <a:spcPct val="0"/>
        </a:spcBef>
        <a:buNone/>
        <a:defRPr sz="2100" b="1"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0138544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hf sldNum="0"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jdp.mf.gov.cz/risp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jdp.mf.gov.cz/risp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descr="Obsah obrázku budova, okno, venku, fasáda&#10;&#10;Obsah vygenerovaný umělou inteligencí může být nesprávný.">
            <a:extLst>
              <a:ext uri="{FF2B5EF4-FFF2-40B4-BE49-F238E27FC236}">
                <a16:creationId xmlns:a16="http://schemas.microsoft.com/office/drawing/2014/main" id="{454FE59C-BD19-F417-1E83-8C4910CD4B26}"/>
              </a:ext>
            </a:extLst>
          </p:cNvPr>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a:off x="-33159" y="699516"/>
            <a:ext cx="2937522" cy="5356098"/>
          </a:xfrm>
          <a:prstGeom prst="rect">
            <a:avLst/>
          </a:prstGeom>
        </p:spPr>
      </p:pic>
      <p:sp>
        <p:nvSpPr>
          <p:cNvPr id="3" name="Title 2">
            <a:extLst>
              <a:ext uri="{FF2B5EF4-FFF2-40B4-BE49-F238E27FC236}">
                <a16:creationId xmlns:a16="http://schemas.microsoft.com/office/drawing/2014/main" id="{89505C81-7592-A9B6-9A49-51C38F20A35B}"/>
              </a:ext>
              <a:ext uri="{C183D7F6-B498-43B3-948B-1728B52AA6E4}">
                <adec:decorative xmlns:adec="http://schemas.microsoft.com/office/drawing/2017/decorative" val="0"/>
              </a:ext>
            </a:extLst>
          </p:cNvPr>
          <p:cNvSpPr>
            <a:spLocks noGrp="1"/>
          </p:cNvSpPr>
          <p:nvPr>
            <p:ph type="ctrTitle"/>
          </p:nvPr>
        </p:nvSpPr>
        <p:spPr>
          <a:xfrm>
            <a:off x="3103245" y="204463"/>
            <a:ext cx="5850449" cy="2704657"/>
          </a:xfrm>
        </p:spPr>
        <p:txBody>
          <a:bodyPr anchor="ctr"/>
          <a:lstStyle/>
          <a:p>
            <a:pPr algn="ctr"/>
            <a:r>
              <a:rPr lang="cs-CZ" b="1" dirty="0">
                <a:solidFill>
                  <a:schemeClr val="bg1"/>
                </a:solidFill>
                <a:latin typeface="+mn-lt"/>
              </a:rPr>
              <a:t>Program švýcarsko-české spolupráce </a:t>
            </a:r>
          </a:p>
        </p:txBody>
      </p:sp>
      <p:sp>
        <p:nvSpPr>
          <p:cNvPr id="4" name="Subtitle 3">
            <a:extLst>
              <a:ext uri="{FF2B5EF4-FFF2-40B4-BE49-F238E27FC236}">
                <a16:creationId xmlns:a16="http://schemas.microsoft.com/office/drawing/2014/main" id="{C8DCEE19-DDF9-070E-AB7A-EF04DFB3B875}"/>
              </a:ext>
            </a:extLst>
          </p:cNvPr>
          <p:cNvSpPr>
            <a:spLocks noGrp="1"/>
          </p:cNvSpPr>
          <p:nvPr>
            <p:ph type="subTitle" idx="1"/>
          </p:nvPr>
        </p:nvSpPr>
        <p:spPr>
          <a:xfrm>
            <a:off x="3103246" y="3429000"/>
            <a:ext cx="5850449" cy="1872208"/>
          </a:xfrm>
        </p:spPr>
        <p:txBody>
          <a:bodyPr/>
          <a:lstStyle/>
          <a:p>
            <a:pPr algn="ctr"/>
            <a:r>
              <a:rPr lang="cs-CZ" sz="3000" b="1" dirty="0"/>
              <a:t>Sociální integrace cizinců v ČR</a:t>
            </a:r>
          </a:p>
          <a:p>
            <a:pPr algn="ctr"/>
            <a:endParaRPr lang="cs-CZ" sz="2100" b="1" dirty="0"/>
          </a:p>
          <a:p>
            <a:pPr algn="ctr"/>
            <a:endParaRPr lang="cs-CZ" sz="2100" b="1" dirty="0"/>
          </a:p>
          <a:p>
            <a:pPr algn="ctr"/>
            <a:r>
              <a:rPr lang="cs-CZ" sz="2800" b="1" dirty="0"/>
              <a:t>Seminář pro žadatele</a:t>
            </a:r>
          </a:p>
        </p:txBody>
      </p:sp>
      <p:pic>
        <p:nvPicPr>
          <p:cNvPr id="13" name="Obrázek 12" descr="Obsah obrázku text, Písmo, Grafika, bílé&#10;&#10;Obsah vygenerovaný umělou inteligencí může být nesprávný.">
            <a:extLst>
              <a:ext uri="{FF2B5EF4-FFF2-40B4-BE49-F238E27FC236}">
                <a16:creationId xmlns:a16="http://schemas.microsoft.com/office/drawing/2014/main" id="{65162FA2-38AD-B117-100A-1184D522B6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1538" y="5750983"/>
            <a:ext cx="2820924" cy="609262"/>
          </a:xfrm>
          <a:prstGeom prst="rect">
            <a:avLst/>
          </a:prstGeom>
          <a:noFill/>
        </p:spPr>
      </p:pic>
      <p:pic>
        <p:nvPicPr>
          <p:cNvPr id="16" name="Obrázek 15">
            <a:extLst>
              <a:ext uri="{FF2B5EF4-FFF2-40B4-BE49-F238E27FC236}">
                <a16:creationId xmlns:a16="http://schemas.microsoft.com/office/drawing/2014/main" id="{3858B9FA-544C-2474-1ED0-640671DB2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67581" y="5750983"/>
            <a:ext cx="2486113" cy="609262"/>
          </a:xfrm>
          <a:prstGeom prst="rect">
            <a:avLst/>
          </a:prstGeom>
          <a:noFill/>
          <a:ln>
            <a:noFill/>
          </a:ln>
        </p:spPr>
      </p:pic>
    </p:spTree>
    <p:extLst>
      <p:ext uri="{BB962C8B-B14F-4D97-AF65-F5344CB8AC3E}">
        <p14:creationId xmlns:p14="http://schemas.microsoft.com/office/powerpoint/2010/main" val="101522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Partnerství			</a:t>
            </a:r>
            <a:r>
              <a:rPr lang="cs-CZ" sz="2000" dirty="0"/>
              <a:t>(3/3)</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360000" y="1484784"/>
            <a:ext cx="8424000" cy="5373216"/>
          </a:xfrm>
        </p:spPr>
        <p:txBody>
          <a:bodyPr/>
          <a:lstStyle/>
          <a:p>
            <a:pPr marL="0" indent="0" algn="just">
              <a:lnSpc>
                <a:spcPct val="100000"/>
              </a:lnSpc>
              <a:spcBef>
                <a:spcPts val="0"/>
              </a:spcBef>
              <a:spcAft>
                <a:spcPts val="1200"/>
              </a:spcAft>
              <a:buNone/>
            </a:pPr>
            <a:r>
              <a:rPr lang="cs-CZ" sz="1800" b="1" dirty="0">
                <a:solidFill>
                  <a:schemeClr val="accent1"/>
                </a:solidFill>
              </a:rPr>
              <a:t>2. Partner bez finančního příspěvku:</a:t>
            </a:r>
            <a:r>
              <a:rPr lang="cs-CZ" sz="1800" dirty="0">
                <a:solidFill>
                  <a:schemeClr val="accent1"/>
                </a:solidFill>
              </a:rPr>
              <a:t> partner se podílí na realizaci věcných aktivit projektu např. formou konzultací, odborné garance apod., ale na své výdaje spojené s realizací projektu nezískává žádný finanční příspěvek.</a:t>
            </a:r>
          </a:p>
          <a:p>
            <a:pPr algn="just">
              <a:lnSpc>
                <a:spcPct val="100000"/>
              </a:lnSpc>
              <a:spcBef>
                <a:spcPts val="0"/>
              </a:spcBef>
              <a:spcAft>
                <a:spcPts val="1200"/>
              </a:spcAft>
            </a:pPr>
            <a:r>
              <a:rPr lang="cs-CZ" sz="1800" dirty="0">
                <a:solidFill>
                  <a:schemeClr val="accent1"/>
                </a:solidFill>
                <a:latin typeface="Arial" panose="020B0604020202020204" pitchFamily="34" charset="0"/>
              </a:rPr>
              <a:t>Příjemce v projektu realizovaném v partnerství s partnerem bez finančního příspěvkem musí vlastními silami zajistit realizaci minimálně 30 % aktivit projektu</a:t>
            </a:r>
            <a:endParaRPr lang="cs-CZ" sz="1800" dirty="0">
              <a:latin typeface="Arial" panose="020B0604020202020204" pitchFamily="34" charset="0"/>
              <a:ea typeface="Calibri" panose="020F0502020204030204" pitchFamily="34" charset="0"/>
              <a:cs typeface="Arial" panose="020B0604020202020204" pitchFamily="34" charset="0"/>
            </a:endParaRPr>
          </a:p>
          <a:p>
            <a:pPr lvl="0">
              <a:lnSpc>
                <a:spcPct val="100000"/>
              </a:lnSpc>
            </a:pPr>
            <a:r>
              <a:rPr lang="cs-CZ" sz="1800" b="1" dirty="0">
                <a:latin typeface="Arial" panose="020B0604020202020204" pitchFamily="34" charset="0"/>
                <a:cs typeface="Arial" panose="020B0604020202020204" pitchFamily="34" charset="0"/>
              </a:rPr>
              <a:t>Partnerem bez finančního příspěvku mohou být </a:t>
            </a:r>
            <a:r>
              <a:rPr lang="cs-CZ" sz="1800" dirty="0">
                <a:latin typeface="Arial" panose="020B0604020202020204" pitchFamily="34" charset="0"/>
                <a:cs typeface="Arial" panose="020B0604020202020204" pitchFamily="34" charset="0"/>
              </a:rPr>
              <a:t>všechny subjekty, které mohou být ve výzvě žadatelem. </a:t>
            </a:r>
          </a:p>
          <a:p>
            <a:pPr lvl="0">
              <a:lnSpc>
                <a:spcPct val="100000"/>
              </a:lnSpc>
            </a:pPr>
            <a:r>
              <a:rPr lang="cs-CZ" sz="1800" b="1" dirty="0">
                <a:latin typeface="Arial" panose="020B0604020202020204" pitchFamily="34" charset="0"/>
                <a:cs typeface="Arial" panose="020B0604020202020204" pitchFamily="34" charset="0"/>
              </a:rPr>
              <a:t>Dále mohou být partnerem bez finančního příspěvku</a:t>
            </a:r>
            <a:r>
              <a:rPr lang="cs-CZ" sz="1800" dirty="0">
                <a:latin typeface="Arial" panose="020B0604020202020204" pitchFamily="34" charset="0"/>
                <a:cs typeface="Arial" panose="020B0604020202020204" pitchFamily="34" charset="0"/>
              </a:rPr>
              <a:t>: </a:t>
            </a:r>
          </a:p>
          <a:p>
            <a:pPr lvl="1">
              <a:lnSpc>
                <a:spcPct val="100000"/>
              </a:lnSpc>
              <a:spcBef>
                <a:spcPts val="0"/>
              </a:spcBef>
              <a:spcAft>
                <a:spcPts val="0"/>
              </a:spcAft>
              <a:buFont typeface="Courier New" panose="02070309020205020404" pitchFamily="49" charset="0"/>
              <a:buChar char="o"/>
            </a:pPr>
            <a:r>
              <a:rPr lang="cs-CZ" sz="1800" dirty="0"/>
              <a:t>	obce, městské části hl. m. Prahy, </a:t>
            </a:r>
          </a:p>
          <a:p>
            <a:pPr lvl="1">
              <a:lnSpc>
                <a:spcPct val="100000"/>
              </a:lnSpc>
              <a:spcBef>
                <a:spcPts val="0"/>
              </a:spcBef>
              <a:spcAft>
                <a:spcPts val="0"/>
              </a:spcAft>
              <a:buFont typeface="Courier New" panose="02070309020205020404" pitchFamily="49" charset="0"/>
              <a:buChar char="o"/>
            </a:pPr>
            <a:r>
              <a:rPr lang="cs-CZ" sz="1800" dirty="0"/>
              <a:t>	organizace zřizované obcemi, kraji, hlavním městem Prahou a městskými 	částmi hlavního města Prahy (příspěvkové organizace) působící v sociální 	oblasti, </a:t>
            </a:r>
          </a:p>
          <a:p>
            <a:pPr lvl="1">
              <a:lnSpc>
                <a:spcPct val="100000"/>
              </a:lnSpc>
              <a:spcBef>
                <a:spcPts val="0"/>
              </a:spcBef>
              <a:spcAft>
                <a:spcPts val="0"/>
              </a:spcAft>
              <a:buFont typeface="Courier New" panose="02070309020205020404" pitchFamily="49" charset="0"/>
              <a:buChar char="o"/>
            </a:pPr>
            <a:r>
              <a:rPr lang="cs-CZ" sz="1800" dirty="0"/>
              <a:t>	dobrovolné svazky obcí / společenství obcí </a:t>
            </a:r>
          </a:p>
          <a:p>
            <a:pPr marL="0" indent="0" algn="just">
              <a:lnSpc>
                <a:spcPct val="100000"/>
              </a:lnSpc>
              <a:spcBef>
                <a:spcPts val="0"/>
              </a:spcBef>
              <a:spcAft>
                <a:spcPts val="1200"/>
              </a:spcAft>
              <a:buNone/>
            </a:pPr>
            <a:endParaRPr lang="cs-CZ" sz="1800"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20D187A4-74C7-4632-9C80-233F7E0CB66B}"/>
              </a:ext>
            </a:extLst>
          </p:cNvPr>
          <p:cNvPicPr>
            <a:picLocks noChangeAspect="1"/>
          </p:cNvPicPr>
          <p:nvPr/>
        </p:nvPicPr>
        <p:blipFill>
          <a:blip r:embed="rId3"/>
          <a:stretch>
            <a:fillRect/>
          </a:stretch>
        </p:blipFill>
        <p:spPr>
          <a:xfrm>
            <a:off x="7060200" y="44686"/>
            <a:ext cx="2016224" cy="1035314"/>
          </a:xfrm>
          <a:prstGeom prst="rect">
            <a:avLst/>
          </a:prstGeom>
        </p:spPr>
      </p:pic>
      <p:sp>
        <p:nvSpPr>
          <p:cNvPr id="4" name="Zástupný symbol pro číslo snímku 3">
            <a:extLst>
              <a:ext uri="{FF2B5EF4-FFF2-40B4-BE49-F238E27FC236}">
                <a16:creationId xmlns:a16="http://schemas.microsoft.com/office/drawing/2014/main" id="{4BA19C56-E0EA-C166-FC3E-994F576C9012}"/>
              </a:ext>
            </a:extLst>
          </p:cNvPr>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185933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a:xfrm>
            <a:off x="107504" y="0"/>
            <a:ext cx="8928992" cy="1080000"/>
          </a:xfrm>
        </p:spPr>
        <p:txBody>
          <a:bodyPr/>
          <a:lstStyle/>
          <a:p>
            <a:r>
              <a:rPr lang="cs-CZ" dirty="0"/>
              <a:t>Veřejná podpora			</a:t>
            </a:r>
            <a:r>
              <a:rPr lang="cs-CZ" sz="2000" dirty="0"/>
              <a:t>(1/2)</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251520" y="1340768"/>
            <a:ext cx="8496944" cy="5543660"/>
          </a:xfrm>
        </p:spPr>
        <p:txBody>
          <a:bodyPr/>
          <a:lstStyle/>
          <a:p>
            <a:pPr marL="0" indent="0" algn="just">
              <a:lnSpc>
                <a:spcPct val="100000"/>
              </a:lnSpc>
              <a:spcBef>
                <a:spcPts val="300"/>
              </a:spcBef>
              <a:spcAft>
                <a:spcPts val="300"/>
              </a:spcAft>
              <a:buNone/>
            </a:pPr>
            <a:endParaRPr lang="cs-CZ" sz="1800" b="1" dirty="0"/>
          </a:p>
          <a:p>
            <a:pPr marL="0" indent="0" algn="just">
              <a:lnSpc>
                <a:spcPct val="100000"/>
              </a:lnSpc>
              <a:spcBef>
                <a:spcPts val="300"/>
              </a:spcBef>
              <a:spcAft>
                <a:spcPts val="300"/>
              </a:spcAft>
              <a:buNone/>
            </a:pPr>
            <a:r>
              <a:rPr lang="cs-CZ" sz="1800" b="1" dirty="0"/>
              <a:t>Ve výzvě jsou možné dva režimy veřejné podpory: de minimis, vyrovnávací platba.</a:t>
            </a:r>
          </a:p>
          <a:p>
            <a:pPr marL="0" indent="0" algn="just">
              <a:lnSpc>
                <a:spcPct val="100000"/>
              </a:lnSpc>
              <a:spcBef>
                <a:spcPts val="300"/>
              </a:spcBef>
              <a:spcAft>
                <a:spcPts val="300"/>
              </a:spcAft>
              <a:buNone/>
            </a:pPr>
            <a:endParaRPr lang="cs-CZ" sz="1800" b="1" dirty="0"/>
          </a:p>
          <a:p>
            <a:pPr algn="just">
              <a:lnSpc>
                <a:spcPct val="100000"/>
              </a:lnSpc>
              <a:spcBef>
                <a:spcPts val="300"/>
              </a:spcBef>
              <a:spcAft>
                <a:spcPts val="300"/>
              </a:spcAft>
              <a:buFont typeface="Arial" panose="020B0604020202020204" pitchFamily="34" charset="0"/>
              <a:buChar char="•"/>
            </a:pPr>
            <a:r>
              <a:rPr lang="cs-CZ" sz="1800" b="1" dirty="0"/>
              <a:t>V případě zaměření projektu na sociální služby </a:t>
            </a:r>
            <a:r>
              <a:rPr lang="cs-CZ" sz="1800" dirty="0"/>
              <a:t>je možné podpořit výhradně sociální služby, které jsou registrovány v souladu se zákonem o sociálních službách. Zároveň jsou, v případě soc. služeb vyjmenovaných v Příručce, pověřeny objednatelem k poskytování služby obecného hospodářského zájmu v souladu s Rozhodnutím č. 2012/21/EU (podrobněji viz příloha </a:t>
            </a:r>
            <a:r>
              <a:rPr lang="cs-CZ" sz="1800" b="1" dirty="0"/>
              <a:t>č. 5 výzvy </a:t>
            </a:r>
            <a:r>
              <a:rPr lang="cs-CZ" sz="1800" dirty="0"/>
              <a:t>Podpora sociálních služeb).</a:t>
            </a:r>
          </a:p>
          <a:p>
            <a:pPr marL="0" indent="0" algn="just">
              <a:lnSpc>
                <a:spcPct val="100000"/>
              </a:lnSpc>
              <a:spcBef>
                <a:spcPts val="300"/>
              </a:spcBef>
              <a:spcAft>
                <a:spcPts val="300"/>
              </a:spcAft>
              <a:buNone/>
            </a:pPr>
            <a:endParaRPr lang="cs-CZ" sz="1800" dirty="0"/>
          </a:p>
          <a:p>
            <a:pPr algn="just">
              <a:lnSpc>
                <a:spcPct val="100000"/>
              </a:lnSpc>
              <a:spcBef>
                <a:spcPts val="300"/>
              </a:spcBef>
              <a:spcAft>
                <a:spcPts val="300"/>
              </a:spcAft>
              <a:buFont typeface="Arial" panose="020B0604020202020204" pitchFamily="34" charset="0"/>
              <a:buChar char="•"/>
            </a:pPr>
            <a:r>
              <a:rPr lang="cs-CZ" sz="1800" b="1" dirty="0">
                <a:latin typeface="Arial" panose="020B0604020202020204" pitchFamily="34" charset="0"/>
                <a:cs typeface="Arial" panose="020B0604020202020204" pitchFamily="34" charset="0"/>
              </a:rPr>
              <a:t>V případě nejasnosti u aktivit konkrétního projektu, </a:t>
            </a:r>
            <a:r>
              <a:rPr lang="cs-CZ" sz="1800" dirty="0">
                <a:latin typeface="Arial" panose="020B0604020202020204" pitchFamily="34" charset="0"/>
                <a:cs typeface="Arial" panose="020B0604020202020204" pitchFamily="34" charset="0"/>
              </a:rPr>
              <a:t>které budou zakládat veřejnou podporu, bude aplikace režimu veřejné podpory (podpory de minimis) posuzována a upřesněna s příjemcem před vydáním Rozhodnutí o poskytnutí dotace u každého jednotlivého projektu.</a:t>
            </a:r>
          </a:p>
          <a:p>
            <a:pPr marL="0" lvl="1" indent="0" algn="just">
              <a:lnSpc>
                <a:spcPct val="100000"/>
              </a:lnSpc>
              <a:spcBef>
                <a:spcPts val="0"/>
              </a:spcBef>
              <a:spcAft>
                <a:spcPts val="1200"/>
              </a:spcAft>
              <a:buNone/>
            </a:pPr>
            <a:endParaRPr lang="cs-CZ" sz="1800" b="0" i="0" u="none" strike="noStrike" baseline="0" dirty="0">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2476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1"/>
          </p:cNvSpPr>
          <p:nvPr>
            <p:ph type="title"/>
          </p:nvPr>
        </p:nvSpPr>
        <p:spPr>
          <a:xfrm>
            <a:off x="180000" y="-99392"/>
            <a:ext cx="8424000" cy="1080000"/>
          </a:xfrm>
        </p:spPr>
        <p:txBody>
          <a:bodyPr/>
          <a:lstStyle/>
          <a:p>
            <a:r>
              <a:rPr lang="cs-CZ" sz="2800" dirty="0"/>
              <a:t>Veřejná podpora				</a:t>
            </a:r>
            <a:r>
              <a:rPr lang="cs-CZ" sz="2000" dirty="0"/>
              <a:t>(2/2)</a:t>
            </a:r>
          </a:p>
        </p:txBody>
      </p:sp>
      <p:sp>
        <p:nvSpPr>
          <p:cNvPr id="3" name="Zástupný obsah 2">
            <a:extLst>
              <a:ext uri="{FF2B5EF4-FFF2-40B4-BE49-F238E27FC236}">
                <a16:creationId xmlns:a16="http://schemas.microsoft.com/office/drawing/2014/main" id="{E2F855CD-C061-40B5-BE82-8B7B9F1E170F}"/>
              </a:ext>
            </a:extLst>
          </p:cNvPr>
          <p:cNvSpPr>
            <a:spLocks noGrp="1"/>
          </p:cNvSpPr>
          <p:nvPr>
            <p:ph idx="1"/>
          </p:nvPr>
        </p:nvSpPr>
        <p:spPr>
          <a:xfrm>
            <a:off x="360000" y="1268760"/>
            <a:ext cx="8424000" cy="5086920"/>
          </a:xfrm>
        </p:spPr>
        <p:txBody>
          <a:bodyPr/>
          <a:lstStyle/>
          <a:p>
            <a:pPr marL="0" indent="0" algn="just">
              <a:spcBef>
                <a:spcPts val="300"/>
              </a:spcBef>
              <a:spcAft>
                <a:spcPts val="300"/>
              </a:spcAft>
              <a:buNone/>
            </a:pPr>
            <a:endParaRPr lang="cs-CZ" sz="1800" b="1" dirty="0">
              <a:latin typeface="Arial" panose="020B0604020202020204" pitchFamily="34" charset="0"/>
              <a:cs typeface="Calibri" panose="020F0502020204030204" pitchFamily="34" charset="0"/>
            </a:endParaRPr>
          </a:p>
          <a:p>
            <a:pPr marL="0" indent="0" algn="just">
              <a:lnSpc>
                <a:spcPct val="100000"/>
              </a:lnSpc>
              <a:spcBef>
                <a:spcPts val="300"/>
              </a:spcBef>
              <a:spcAft>
                <a:spcPts val="300"/>
              </a:spcAft>
              <a:buNone/>
            </a:pPr>
            <a:r>
              <a:rPr lang="cs-CZ" sz="1800" b="1" dirty="0">
                <a:latin typeface="Arial" panose="020B0604020202020204" pitchFamily="34" charset="0"/>
                <a:cs typeface="Calibri" panose="020F0502020204030204" pitchFamily="34" charset="0"/>
              </a:rPr>
              <a:t>Přenos podpory de minimis nebo vyrovnávací platby partnerovi</a:t>
            </a:r>
          </a:p>
          <a:p>
            <a:pPr marL="0" indent="0" algn="just">
              <a:lnSpc>
                <a:spcPct val="100000"/>
              </a:lnSpc>
              <a:spcBef>
                <a:spcPts val="300"/>
              </a:spcBef>
              <a:spcAft>
                <a:spcPts val="300"/>
              </a:spcAft>
              <a:buNone/>
            </a:pPr>
            <a:endParaRPr lang="cs-CZ" sz="1800" dirty="0">
              <a:latin typeface="Arial" panose="020B0604020202020204" pitchFamily="34" charset="0"/>
              <a:ea typeface="Calibri" panose="020F0502020204030204" pitchFamily="34" charset="0"/>
              <a:cs typeface="Calibri" panose="020F0502020204030204" pitchFamily="34" charset="0"/>
            </a:endParaRPr>
          </a:p>
          <a:p>
            <a:pPr marL="0" indent="0" algn="just">
              <a:lnSpc>
                <a:spcPct val="107000"/>
              </a:lnSpc>
              <a:spcBef>
                <a:spcPts val="300"/>
              </a:spcBef>
              <a:spcAft>
                <a:spcPts val="300"/>
              </a:spcAft>
              <a:buNone/>
            </a:pPr>
            <a:r>
              <a:rPr lang="cs-CZ" sz="1800" dirty="0">
                <a:latin typeface="Arial" panose="020B0604020202020204" pitchFamily="34" charset="0"/>
                <a:ea typeface="Calibri" panose="020F0502020204030204" pitchFamily="34" charset="0"/>
                <a:cs typeface="Calibri" panose="020F0502020204030204" pitchFamily="34" charset="0"/>
              </a:rPr>
              <a:t>Jsou-li aktivity výzvy, které zakládají podporu de minimis nebo spadají do vyrovnávací platby, realizovány ve</a:t>
            </a:r>
            <a:r>
              <a:rPr lang="cs-CZ" sz="1800" dirty="0">
                <a:latin typeface="Arial" panose="020B0604020202020204" pitchFamily="34" charset="0"/>
                <a:ea typeface="Calibri" panose="020F0502020204030204" pitchFamily="34" charset="0"/>
                <a:cs typeface="Arial" panose="020B0604020202020204" pitchFamily="34" charset="0"/>
              </a:rPr>
              <a:t> </a:t>
            </a:r>
            <a:r>
              <a:rPr lang="cs-CZ" sz="1800" dirty="0">
                <a:latin typeface="Arial" panose="020B0604020202020204" pitchFamily="34" charset="0"/>
                <a:ea typeface="Calibri" panose="020F0502020204030204" pitchFamily="34" charset="0"/>
                <a:cs typeface="Calibri" panose="020F0502020204030204" pitchFamily="34" charset="0"/>
              </a:rPr>
              <a:t>spolupráci s partnery projektu, bude na ně příslušná část podpory de minimis nebo vyrovnávací platby přenesena. Přenosem podpory se pro potřeby této výzvy rozumí realizace části projektových aktivit mimo žadatele (příjemce) projektu, tj. partnery projektu (partneři s finančním příspěvkem a bez finančního příspěvku). Příjemce dotace je povinen zajistit od partnera veškeré potřebné dokumenty.</a:t>
            </a:r>
          </a:p>
          <a:p>
            <a:pPr marL="0" indent="0" algn="just">
              <a:spcBef>
                <a:spcPts val="300"/>
              </a:spcBef>
              <a:spcAft>
                <a:spcPts val="300"/>
              </a:spcAft>
              <a:buNone/>
            </a:pPr>
            <a:endParaRPr lang="cs-CZ" sz="1800" dirty="0">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3EB57488-F404-4567-A831-3AFBC3EF05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419571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A24864-2FC8-CDBA-97E7-2F6BEA14832C}"/>
              </a:ext>
            </a:extLst>
          </p:cNvPr>
          <p:cNvSpPr>
            <a:spLocks noGrp="1"/>
          </p:cNvSpPr>
          <p:nvPr>
            <p:ph type="title"/>
          </p:nvPr>
        </p:nvSpPr>
        <p:spPr>
          <a:xfrm>
            <a:off x="360000" y="0"/>
            <a:ext cx="8424000" cy="1080000"/>
          </a:xfrm>
        </p:spPr>
        <p:txBody>
          <a:bodyPr anchor="ctr">
            <a:normAutofit/>
          </a:bodyPr>
          <a:lstStyle/>
          <a:p>
            <a:r>
              <a:rPr lang="cs-CZ" dirty="0"/>
              <a:t>Cílová skupina</a:t>
            </a:r>
          </a:p>
        </p:txBody>
      </p:sp>
      <p:sp>
        <p:nvSpPr>
          <p:cNvPr id="3" name="Zástupný obsah 2">
            <a:extLst>
              <a:ext uri="{FF2B5EF4-FFF2-40B4-BE49-F238E27FC236}">
                <a16:creationId xmlns:a16="http://schemas.microsoft.com/office/drawing/2014/main" id="{83F18639-89B5-84B6-CF6F-37671098207D}"/>
              </a:ext>
            </a:extLst>
          </p:cNvPr>
          <p:cNvSpPr>
            <a:spLocks noGrp="1"/>
          </p:cNvSpPr>
          <p:nvPr>
            <p:ph idx="1"/>
          </p:nvPr>
        </p:nvSpPr>
        <p:spPr>
          <a:xfrm>
            <a:off x="107504" y="1340768"/>
            <a:ext cx="7560840" cy="5175232"/>
          </a:xfrm>
        </p:spPr>
        <p:txBody>
          <a:bodyPr>
            <a:normAutofit/>
          </a:bodyPr>
          <a:lstStyle/>
          <a:p>
            <a:pPr marL="0" indent="0">
              <a:lnSpc>
                <a:spcPct val="100000"/>
              </a:lnSpc>
              <a:buNone/>
            </a:pPr>
            <a:r>
              <a:rPr lang="pl-PL" sz="2000" b="1" dirty="0"/>
              <a:t>CS je skupina subjektů nebo osob, na kterou</a:t>
            </a:r>
          </a:p>
          <a:p>
            <a:pPr marL="0" indent="0">
              <a:lnSpc>
                <a:spcPct val="100000"/>
              </a:lnSpc>
              <a:buNone/>
            </a:pPr>
            <a:r>
              <a:rPr lang="pl-PL" sz="2000" b="1" dirty="0"/>
              <a:t> je projekt zaměřen a má z něj užitek po dobu</a:t>
            </a:r>
          </a:p>
          <a:p>
            <a:pPr marL="0" indent="0">
              <a:lnSpc>
                <a:spcPct val="100000"/>
              </a:lnSpc>
              <a:buNone/>
            </a:pPr>
            <a:r>
              <a:rPr lang="pl-PL" sz="2000" b="1" dirty="0"/>
              <a:t> jeho realizace.</a:t>
            </a:r>
          </a:p>
          <a:p>
            <a:pPr marL="0" indent="0">
              <a:buNone/>
            </a:pPr>
            <a:endParaRPr lang="pl-PL" sz="1100" b="1" dirty="0"/>
          </a:p>
          <a:p>
            <a:pPr marL="0" indent="0">
              <a:buNone/>
            </a:pPr>
            <a:r>
              <a:rPr lang="pl-PL" sz="2000" b="1" dirty="0"/>
              <a:t>Pro tuto výzvu jsou definovány tyto CS:</a:t>
            </a:r>
          </a:p>
          <a:p>
            <a:pPr lvl="0"/>
            <a:r>
              <a:rPr lang="cs-CZ" sz="2000" b="1" dirty="0"/>
              <a:t>Cizinec – státní příslušník třetích zemí legálně pobývající na území ČR a žadatel/držitel mezinárodní ochrany</a:t>
            </a:r>
          </a:p>
          <a:p>
            <a:pPr lvl="0"/>
            <a:r>
              <a:rPr lang="cs-CZ" sz="2000" b="1" dirty="0"/>
              <a:t>Veřejnost ČR</a:t>
            </a:r>
          </a:p>
          <a:p>
            <a:r>
              <a:rPr lang="cs-CZ" sz="2000" b="1" dirty="0"/>
              <a:t>Budoucí personální kapacity pracující s cílovou skupinou</a:t>
            </a:r>
          </a:p>
        </p:txBody>
      </p:sp>
      <p:sp>
        <p:nvSpPr>
          <p:cNvPr id="4" name="Zástupný symbol pro číslo snímku 3">
            <a:extLst>
              <a:ext uri="{FF2B5EF4-FFF2-40B4-BE49-F238E27FC236}">
                <a16:creationId xmlns:a16="http://schemas.microsoft.com/office/drawing/2014/main" id="{D3E164EC-F21B-7027-4967-33569730FDD3}"/>
              </a:ext>
            </a:extLst>
          </p:cNvPr>
          <p:cNvSpPr>
            <a:spLocks noGrp="1"/>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0"/>
              <a:pPr>
                <a:spcAft>
                  <a:spcPts val="600"/>
                </a:spcAft>
              </a:pPr>
              <a:t>13</a:t>
            </a:fld>
            <a:endParaRPr lang="cs-CZ"/>
          </a:p>
        </p:txBody>
      </p:sp>
      <p:pic>
        <p:nvPicPr>
          <p:cNvPr id="5" name="Obrázek 4">
            <a:extLst>
              <a:ext uri="{FF2B5EF4-FFF2-40B4-BE49-F238E27FC236}">
                <a16:creationId xmlns:a16="http://schemas.microsoft.com/office/drawing/2014/main" id="{285BEFCF-B5DE-BD3F-335B-96964F825C5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70" b="96209" l="0" r="94613">
                        <a14:foregroundMark x1="32997" y1="9479" x2="32997" y2="9479"/>
                        <a14:foregroundMark x1="32997" y1="9479" x2="32997" y2="9479"/>
                        <a14:foregroundMark x1="60943" y1="7583" x2="60943" y2="7583"/>
                        <a14:foregroundMark x1="64646" y1="6161" x2="64646" y2="6161"/>
                        <a14:foregroundMark x1="34343" y1="7109" x2="34343" y2="7109"/>
                        <a14:foregroundMark x1="34343" y1="7109" x2="34343" y2="7109"/>
                        <a14:foregroundMark x1="34680" y1="7109" x2="34680" y2="7109"/>
                        <a14:foregroundMark x1="35017" y1="6161" x2="35017" y2="6161"/>
                        <a14:foregroundMark x1="63300" y1="3318" x2="63300" y2="3318"/>
                        <a14:foregroundMark x1="63300" y1="2844" x2="63300" y2="2844"/>
                        <a14:foregroundMark x1="58923" y1="5213" x2="58923" y2="5213"/>
                        <a14:foregroundMark x1="58586" y1="8057" x2="58586" y2="8057"/>
                        <a14:foregroundMark x1="91246" y1="59716" x2="91246" y2="59716"/>
                        <a14:foregroundMark x1="92256" y1="63981" x2="92256" y2="63981"/>
                        <a14:foregroundMark x1="92256" y1="71090" x2="92256" y2="71090"/>
                        <a14:foregroundMark x1="92256" y1="71090" x2="92256" y2="71090"/>
                        <a14:foregroundMark x1="92256" y1="71090" x2="92256" y2="71090"/>
                        <a14:foregroundMark x1="92256" y1="71090" x2="92256" y2="71090"/>
                        <a14:foregroundMark x1="92256" y1="71090" x2="92256" y2="71090"/>
                        <a14:foregroundMark x1="92256" y1="71090" x2="92256" y2="71090"/>
                        <a14:foregroundMark x1="89562" y1="78199" x2="89562" y2="78199"/>
                        <a14:foregroundMark x1="89562" y1="79147" x2="89562" y2="79147"/>
                        <a14:foregroundMark x1="89562" y1="80095" x2="89562" y2="80095"/>
                        <a14:foregroundMark x1="88889" y1="80569" x2="88889" y2="80569"/>
                        <a14:foregroundMark x1="84175" y1="74408" x2="84175" y2="74408"/>
                        <a14:foregroundMark x1="84175" y1="74408" x2="84175" y2="74408"/>
                        <a14:foregroundMark x1="84175" y1="74408" x2="84175" y2="74408"/>
                        <a14:foregroundMark x1="84175" y1="70616" x2="84175" y2="70616"/>
                        <a14:foregroundMark x1="87542" y1="61611" x2="87542" y2="61611"/>
                        <a14:foregroundMark x1="87542" y1="61611" x2="87542" y2="61611"/>
                        <a14:foregroundMark x1="87542" y1="65877" x2="87542" y2="65877"/>
                        <a14:foregroundMark x1="87542" y1="67299" x2="87542" y2="67299"/>
                        <a14:foregroundMark x1="87205" y1="69668" x2="87205" y2="69668"/>
                        <a14:foregroundMark x1="71044" y1="81991" x2="71044" y2="81991"/>
                        <a14:foregroundMark x1="71044" y1="83412" x2="71044" y2="83412"/>
                        <a14:foregroundMark x1="68350" y1="86730" x2="68350" y2="86730"/>
                        <a14:foregroundMark x1="63300" y1="86730" x2="63300" y2="86730"/>
                        <a14:foregroundMark x1="51852" y1="85782" x2="51852" y2="85782"/>
                        <a14:foregroundMark x1="33333" y1="85782" x2="33333" y2="85782"/>
                        <a14:foregroundMark x1="27609" y1="77725" x2="27609" y2="77725"/>
                        <a14:foregroundMark x1="23569" y1="84360" x2="23569" y2="84360"/>
                        <a14:foregroundMark x1="23569" y1="84360" x2="23569" y2="84360"/>
                        <a14:foregroundMark x1="23569" y1="84360" x2="23569" y2="84360"/>
                        <a14:foregroundMark x1="30640" y1="85308" x2="30640" y2="85308"/>
                        <a14:foregroundMark x1="32997" y1="85308" x2="36700" y2="86256"/>
                        <a14:foregroundMark x1="39731" y1="86730" x2="39731" y2="86730"/>
                        <a14:foregroundMark x1="44444" y1="83886" x2="44444" y2="83886"/>
                        <a14:foregroundMark x1="44444" y1="83886" x2="44444" y2="83886"/>
                        <a14:foregroundMark x1="44444" y1="83886" x2="44444" y2="83886"/>
                        <a14:foregroundMark x1="44444" y1="83886" x2="44444" y2="83886"/>
                        <a14:foregroundMark x1="39731" y1="83412" x2="39731" y2="83412"/>
                        <a14:foregroundMark x1="36027" y1="83412" x2="35017" y2="82938"/>
                        <a14:foregroundMark x1="48148" y1="81991" x2="48148" y2="81991"/>
                        <a14:foregroundMark x1="50168" y1="84834" x2="50168" y2="84834"/>
                        <a14:foregroundMark x1="65320" y1="83412" x2="65320" y2="83412"/>
                        <a14:foregroundMark x1="65320" y1="80095" x2="65320" y2="80095"/>
                        <a14:foregroundMark x1="65320" y1="80095" x2="65320" y2="80095"/>
                        <a14:foregroundMark x1="63973" y1="67299" x2="63973" y2="67299"/>
                        <a14:foregroundMark x1="63973" y1="67299" x2="63973" y2="67299"/>
                        <a14:foregroundMark x1="64310" y1="67299" x2="64310" y2="67299"/>
                        <a14:foregroundMark x1="64646" y1="65403" x2="64646" y2="65403"/>
                        <a14:foregroundMark x1="64646" y1="65403" x2="64646" y2="65403"/>
                        <a14:foregroundMark x1="41414" y1="64929" x2="41414" y2="64929"/>
                        <a14:foregroundMark x1="41414" y1="64929" x2="41414" y2="64929"/>
                        <a14:foregroundMark x1="41414" y1="64929" x2="41414" y2="64929"/>
                        <a14:foregroundMark x1="31987" y1="65877" x2="32997" y2="65403"/>
                        <a14:foregroundMark x1="35354" y1="63033" x2="35354" y2="63033"/>
                        <a14:foregroundMark x1="43434" y1="58294" x2="43434" y2="58294"/>
                        <a14:foregroundMark x1="47475" y1="66351" x2="47475" y2="66351"/>
                        <a14:foregroundMark x1="42088" y1="51659" x2="42088" y2="51659"/>
                        <a14:foregroundMark x1="41414" y1="47393" x2="41414" y2="47393"/>
                        <a14:foregroundMark x1="41414" y1="47393" x2="41414" y2="47393"/>
                        <a14:foregroundMark x1="42424" y1="54976" x2="42424" y2="54976"/>
                        <a14:foregroundMark x1="69360" y1="52133" x2="69360" y2="52133"/>
                        <a14:foregroundMark x1="91246" y1="59716" x2="91246" y2="59716"/>
                        <a14:foregroundMark x1="88889" y1="58768" x2="88889" y2="58768"/>
                        <a14:foregroundMark x1="95286" y1="68720" x2="95286" y2="68720"/>
                        <a14:foregroundMark x1="92593" y1="70616" x2="92593" y2="70616"/>
                        <a14:foregroundMark x1="85185" y1="84834" x2="85185" y2="84834"/>
                        <a14:foregroundMark x1="76094" y1="91943" x2="76094" y2="91943"/>
                        <a14:foregroundMark x1="64310" y1="92417" x2="64310" y2="92417"/>
                        <a14:foregroundMark x1="34680" y1="97156" x2="34680" y2="97156"/>
                        <a14:foregroundMark x1="0" y1="72986" x2="0" y2="72986"/>
                        <a14:foregroundMark x1="8418" y1="69668" x2="8418" y2="69668"/>
                        <a14:foregroundMark x1="14478" y1="75355" x2="14478" y2="75355"/>
                        <a14:foregroundMark x1="12121" y1="69668" x2="12121" y2="69668"/>
                        <a14:foregroundMark x1="11448" y1="62559" x2="11448" y2="62559"/>
                        <a14:foregroundMark x1="49832" y1="89100" x2="49832" y2="89100"/>
                        <a14:foregroundMark x1="71380" y1="66825" x2="71380" y2="66825"/>
                        <a14:foregroundMark x1="59596" y1="66825" x2="59596" y2="66825"/>
                        <a14:foregroundMark x1="21886" y1="15640" x2="21886" y2="15640"/>
                        <a14:foregroundMark x1="83165" y1="15640" x2="83165" y2="15640"/>
                        <a14:foregroundMark x1="61279" y1="2370" x2="61279" y2="2370"/>
                        <a14:foregroundMark x1="62626" y1="2370" x2="62626" y2="2370"/>
                        <a14:foregroundMark x1="39731" y1="47393" x2="39731" y2="47393"/>
                        <a14:foregroundMark x1="41077" y1="49289" x2="41077" y2="49289"/>
                        <a14:backgroundMark x1="67677" y1="43128" x2="67677" y2="43128"/>
                      </a14:backgroundRemoval>
                    </a14:imgEffect>
                  </a14:imgLayer>
                </a14:imgProps>
              </a:ext>
            </a:extLst>
          </a:blip>
          <a:stretch>
            <a:fillRect/>
          </a:stretch>
        </p:blipFill>
        <p:spPr>
          <a:xfrm>
            <a:off x="5749861" y="1236789"/>
            <a:ext cx="3149872" cy="2207700"/>
          </a:xfrm>
          <a:prstGeom prst="rect">
            <a:avLst/>
          </a:prstGeom>
          <a:noFill/>
        </p:spPr>
      </p:pic>
    </p:spTree>
    <p:extLst>
      <p:ext uri="{BB962C8B-B14F-4D97-AF65-F5344CB8AC3E}">
        <p14:creationId xmlns:p14="http://schemas.microsoft.com/office/powerpoint/2010/main" val="41858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58577-319F-D535-EA66-5BED8C5125AC}"/>
              </a:ext>
            </a:extLst>
          </p:cNvPr>
          <p:cNvSpPr>
            <a:spLocks noGrp="1"/>
          </p:cNvSpPr>
          <p:nvPr>
            <p:ph type="title"/>
          </p:nvPr>
        </p:nvSpPr>
        <p:spPr/>
        <p:txBody>
          <a:bodyPr/>
          <a:lstStyle/>
          <a:p>
            <a:r>
              <a:rPr lang="cs-CZ" dirty="0"/>
              <a:t>Podporované aktivity                  </a:t>
            </a:r>
            <a:r>
              <a:rPr lang="cs-CZ" sz="2000" dirty="0"/>
              <a:t>(1/7)</a:t>
            </a:r>
            <a:endParaRPr lang="cs-CZ" dirty="0"/>
          </a:p>
        </p:txBody>
      </p:sp>
      <p:sp>
        <p:nvSpPr>
          <p:cNvPr id="3" name="Zástupný obsah 2">
            <a:extLst>
              <a:ext uri="{FF2B5EF4-FFF2-40B4-BE49-F238E27FC236}">
                <a16:creationId xmlns:a16="http://schemas.microsoft.com/office/drawing/2014/main" id="{CDB04D5B-1D60-F3A3-850C-8A032C6A312F}"/>
              </a:ext>
            </a:extLst>
          </p:cNvPr>
          <p:cNvSpPr>
            <a:spLocks noGrp="1"/>
          </p:cNvSpPr>
          <p:nvPr>
            <p:ph idx="1"/>
          </p:nvPr>
        </p:nvSpPr>
        <p:spPr>
          <a:xfrm>
            <a:off x="251520" y="1255478"/>
            <a:ext cx="8640960" cy="5256584"/>
          </a:xfrm>
        </p:spPr>
        <p:txBody>
          <a:bodyPr/>
          <a:lstStyle/>
          <a:p>
            <a:pPr marL="0" indent="0" algn="just">
              <a:lnSpc>
                <a:spcPct val="100000"/>
              </a:lnSpc>
              <a:buNone/>
            </a:pPr>
            <a:r>
              <a:rPr lang="cs-CZ" b="1" dirty="0"/>
              <a:t>1. Aktivity zaměřené na zlepšení přístupu k informacím a základním službám, včetně krizové intervence</a:t>
            </a:r>
            <a:endParaRPr lang="cs-CZ" dirty="0"/>
          </a:p>
          <a:p>
            <a:pPr marL="0" indent="0" algn="just">
              <a:lnSpc>
                <a:spcPct val="100000"/>
              </a:lnSpc>
              <a:buNone/>
            </a:pPr>
            <a:endParaRPr lang="cs-CZ" b="1" dirty="0"/>
          </a:p>
          <a:p>
            <a:pPr algn="just">
              <a:lnSpc>
                <a:spcPct val="150000"/>
              </a:lnSpc>
            </a:pPr>
            <a:r>
              <a:rPr lang="cs-CZ" b="1" dirty="0"/>
              <a:t>Psychosociální podpora a duševní zdraví</a:t>
            </a:r>
            <a:endParaRPr lang="cs-CZ" sz="1600" dirty="0"/>
          </a:p>
          <a:p>
            <a:pPr>
              <a:lnSpc>
                <a:spcPct val="150000"/>
              </a:lnSpc>
            </a:pPr>
            <a:r>
              <a:rPr lang="cs-CZ" b="1" dirty="0"/>
              <a:t>Právní poradenství a sociální ochrana</a:t>
            </a:r>
          </a:p>
          <a:p>
            <a:pPr>
              <a:lnSpc>
                <a:spcPct val="150000"/>
              </a:lnSpc>
            </a:pPr>
            <a:r>
              <a:rPr lang="cs-CZ" b="1" dirty="0"/>
              <a:t>Přístup ke zdravotní péči</a:t>
            </a:r>
            <a:endParaRPr lang="cs-CZ" sz="1800" b="1" dirty="0"/>
          </a:p>
        </p:txBody>
      </p:sp>
      <p:sp>
        <p:nvSpPr>
          <p:cNvPr id="4" name="Zástupný symbol pro číslo snímku 3">
            <a:extLst>
              <a:ext uri="{FF2B5EF4-FFF2-40B4-BE49-F238E27FC236}">
                <a16:creationId xmlns:a16="http://schemas.microsoft.com/office/drawing/2014/main" id="{E95B6A02-965D-1F35-6619-AB4A19157661}"/>
              </a:ext>
            </a:extLst>
          </p:cNvPr>
          <p:cNvSpPr>
            <a:spLocks noGrp="1"/>
          </p:cNvSpPr>
          <p:nvPr>
            <p:ph type="sldNum" sz="quarter" idx="12"/>
          </p:nvPr>
        </p:nvSpPr>
        <p:spPr/>
        <p:txBody>
          <a:bodyPr/>
          <a:lstStyle/>
          <a:p>
            <a:fld id="{479BF083-4774-43B1-9AB0-5CC1AC5DD8EE}" type="slidenum">
              <a:rPr lang="cs-CZ" smtClean="0"/>
              <a:pPr/>
              <a:t>14</a:t>
            </a:fld>
            <a:endParaRPr lang="cs-CZ" dirty="0"/>
          </a:p>
        </p:txBody>
      </p:sp>
    </p:spTree>
    <p:extLst>
      <p:ext uri="{BB962C8B-B14F-4D97-AF65-F5344CB8AC3E}">
        <p14:creationId xmlns:p14="http://schemas.microsoft.com/office/powerpoint/2010/main" val="160602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24BE-BDE1-16D1-B13E-82943C213D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3AA31FF-AC6E-023F-7526-1EEEAF3BD852}"/>
              </a:ext>
            </a:extLst>
          </p:cNvPr>
          <p:cNvSpPr>
            <a:spLocks noGrp="1"/>
          </p:cNvSpPr>
          <p:nvPr>
            <p:ph type="title"/>
          </p:nvPr>
        </p:nvSpPr>
        <p:spPr/>
        <p:txBody>
          <a:bodyPr/>
          <a:lstStyle/>
          <a:p>
            <a:r>
              <a:rPr lang="cs-CZ" dirty="0"/>
              <a:t>Podporované aktivity                  </a:t>
            </a:r>
            <a:r>
              <a:rPr lang="cs-CZ" sz="2000" dirty="0"/>
              <a:t>(2/7)</a:t>
            </a:r>
            <a:endParaRPr lang="cs-CZ" dirty="0"/>
          </a:p>
        </p:txBody>
      </p:sp>
      <p:sp>
        <p:nvSpPr>
          <p:cNvPr id="3" name="Zástupný obsah 2">
            <a:extLst>
              <a:ext uri="{FF2B5EF4-FFF2-40B4-BE49-F238E27FC236}">
                <a16:creationId xmlns:a16="http://schemas.microsoft.com/office/drawing/2014/main" id="{F1E60A71-2B7C-C5A2-4965-38E8F5CAD8B0}"/>
              </a:ext>
            </a:extLst>
          </p:cNvPr>
          <p:cNvSpPr>
            <a:spLocks noGrp="1"/>
          </p:cNvSpPr>
          <p:nvPr>
            <p:ph idx="1"/>
          </p:nvPr>
        </p:nvSpPr>
        <p:spPr>
          <a:xfrm>
            <a:off x="360000" y="1340768"/>
            <a:ext cx="8424000" cy="5256584"/>
          </a:xfrm>
        </p:spPr>
        <p:txBody>
          <a:bodyPr/>
          <a:lstStyle/>
          <a:p>
            <a:pPr marL="0" lvl="0" indent="0" algn="just">
              <a:buNone/>
            </a:pPr>
            <a:r>
              <a:rPr lang="cs-CZ" b="1" dirty="0"/>
              <a:t>2. Aktivity zaměřené na rodinu a děti</a:t>
            </a:r>
            <a:r>
              <a:rPr lang="cs-CZ" dirty="0"/>
              <a:t> </a:t>
            </a:r>
          </a:p>
          <a:p>
            <a:pPr marL="0" lvl="0" indent="0" algn="just">
              <a:buNone/>
            </a:pPr>
            <a:endParaRPr lang="cs-CZ" dirty="0"/>
          </a:p>
          <a:p>
            <a:pPr algn="just"/>
            <a:r>
              <a:rPr lang="cs-CZ" b="1" dirty="0"/>
              <a:t>Podpora dětí a mládeže</a:t>
            </a:r>
          </a:p>
          <a:p>
            <a:pPr algn="just">
              <a:lnSpc>
                <a:spcPct val="150000"/>
              </a:lnSpc>
            </a:pPr>
            <a:r>
              <a:rPr lang="cs-CZ" b="1" dirty="0"/>
              <a:t>Mladí dospělí a podpora přechodu k dospělosti</a:t>
            </a:r>
            <a:r>
              <a:rPr lang="cs-CZ" dirty="0"/>
              <a:t> </a:t>
            </a:r>
          </a:p>
          <a:p>
            <a:pPr algn="just">
              <a:lnSpc>
                <a:spcPct val="150000"/>
              </a:lnSpc>
            </a:pPr>
            <a:r>
              <a:rPr lang="cs-CZ" b="1" dirty="0"/>
              <a:t>Terénní sociální práce (</a:t>
            </a:r>
            <a:r>
              <a:rPr lang="cs-CZ" b="1" dirty="0" err="1"/>
              <a:t>streetwork</a:t>
            </a:r>
            <a:r>
              <a:rPr lang="cs-CZ" b="1" dirty="0"/>
              <a:t>)</a:t>
            </a:r>
            <a:r>
              <a:rPr lang="cs-CZ" dirty="0"/>
              <a:t> </a:t>
            </a:r>
          </a:p>
        </p:txBody>
      </p:sp>
      <p:sp>
        <p:nvSpPr>
          <p:cNvPr id="4" name="Zástupný symbol pro číslo snímku 3">
            <a:extLst>
              <a:ext uri="{FF2B5EF4-FFF2-40B4-BE49-F238E27FC236}">
                <a16:creationId xmlns:a16="http://schemas.microsoft.com/office/drawing/2014/main" id="{DCFBCA97-22CC-B79B-4F2B-FFBD1DF372F2}"/>
              </a:ext>
            </a:extLst>
          </p:cNvPr>
          <p:cNvSpPr>
            <a:spLocks noGrp="1"/>
          </p:cNvSpPr>
          <p:nvPr>
            <p:ph type="sldNum" sz="quarter" idx="12"/>
          </p:nvPr>
        </p:nvSpPr>
        <p:spPr/>
        <p:txBody>
          <a:bodyPr/>
          <a:lstStyle/>
          <a:p>
            <a:fld id="{479BF083-4774-43B1-9AB0-5CC1AC5DD8EE}" type="slidenum">
              <a:rPr lang="cs-CZ" smtClean="0"/>
              <a:pPr/>
              <a:t>15</a:t>
            </a:fld>
            <a:endParaRPr lang="cs-CZ" dirty="0"/>
          </a:p>
        </p:txBody>
      </p:sp>
    </p:spTree>
    <p:extLst>
      <p:ext uri="{BB962C8B-B14F-4D97-AF65-F5344CB8AC3E}">
        <p14:creationId xmlns:p14="http://schemas.microsoft.com/office/powerpoint/2010/main" val="98356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0BA90-0AC1-2E62-13BE-A615A2C121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B35B5DE-6214-B20A-336F-039CBEEAE45D}"/>
              </a:ext>
            </a:extLst>
          </p:cNvPr>
          <p:cNvSpPr>
            <a:spLocks noGrp="1"/>
          </p:cNvSpPr>
          <p:nvPr>
            <p:ph type="title"/>
          </p:nvPr>
        </p:nvSpPr>
        <p:spPr/>
        <p:txBody>
          <a:bodyPr/>
          <a:lstStyle/>
          <a:p>
            <a:r>
              <a:rPr lang="cs-CZ" dirty="0"/>
              <a:t>Podporované aktivity                  </a:t>
            </a:r>
            <a:r>
              <a:rPr lang="cs-CZ" sz="2000" dirty="0"/>
              <a:t>(3/7)</a:t>
            </a:r>
            <a:endParaRPr lang="cs-CZ" dirty="0"/>
          </a:p>
        </p:txBody>
      </p:sp>
      <p:sp>
        <p:nvSpPr>
          <p:cNvPr id="3" name="Zástupný obsah 2">
            <a:extLst>
              <a:ext uri="{FF2B5EF4-FFF2-40B4-BE49-F238E27FC236}">
                <a16:creationId xmlns:a16="http://schemas.microsoft.com/office/drawing/2014/main" id="{9ED87AD9-7453-6CC1-CE26-069C4E647633}"/>
              </a:ext>
            </a:extLst>
          </p:cNvPr>
          <p:cNvSpPr>
            <a:spLocks noGrp="1"/>
          </p:cNvSpPr>
          <p:nvPr>
            <p:ph idx="1"/>
          </p:nvPr>
        </p:nvSpPr>
        <p:spPr>
          <a:xfrm>
            <a:off x="360000" y="1423817"/>
            <a:ext cx="8424000" cy="5256584"/>
          </a:xfrm>
        </p:spPr>
        <p:txBody>
          <a:bodyPr/>
          <a:lstStyle/>
          <a:p>
            <a:pPr marL="0" indent="0" algn="just">
              <a:lnSpc>
                <a:spcPct val="100000"/>
              </a:lnSpc>
              <a:spcBef>
                <a:spcPts val="200"/>
              </a:spcBef>
              <a:spcAft>
                <a:spcPts val="200"/>
              </a:spcAft>
              <a:buNone/>
            </a:pPr>
            <a:r>
              <a:rPr lang="cs-CZ" b="1" dirty="0"/>
              <a:t>3. Aktivity cílené na různé formy násilí v rodinách cizinců, zaměřené na práci jak s oběťmi, tak s původci násilí</a:t>
            </a:r>
          </a:p>
          <a:p>
            <a:pPr marL="0" indent="0" algn="just">
              <a:lnSpc>
                <a:spcPct val="100000"/>
              </a:lnSpc>
              <a:spcBef>
                <a:spcPts val="200"/>
              </a:spcBef>
              <a:spcAft>
                <a:spcPts val="200"/>
              </a:spcAft>
              <a:buNone/>
            </a:pPr>
            <a:endParaRPr lang="cs-CZ" b="1" dirty="0"/>
          </a:p>
          <a:p>
            <a:pPr algn="just">
              <a:lnSpc>
                <a:spcPct val="150000"/>
              </a:lnSpc>
              <a:spcBef>
                <a:spcPts val="200"/>
              </a:spcBef>
              <a:spcAft>
                <a:spcPts val="200"/>
              </a:spcAft>
            </a:pPr>
            <a:r>
              <a:rPr lang="cs-CZ" b="1" dirty="0"/>
              <a:t>Prevence domácího a genderově podmíněného násilí</a:t>
            </a:r>
          </a:p>
          <a:p>
            <a:pPr algn="just">
              <a:lnSpc>
                <a:spcPct val="150000"/>
              </a:lnSpc>
              <a:spcBef>
                <a:spcPts val="200"/>
              </a:spcBef>
              <a:spcAft>
                <a:spcPts val="200"/>
              </a:spcAft>
            </a:pPr>
            <a:r>
              <a:rPr lang="cs-CZ" b="1" dirty="0"/>
              <a:t>Podpora obětí i pachatelů násilí</a:t>
            </a:r>
            <a:endParaRPr lang="cs-CZ" dirty="0"/>
          </a:p>
          <a:p>
            <a:pPr marL="0" indent="0" algn="just">
              <a:lnSpc>
                <a:spcPct val="100000"/>
              </a:lnSpc>
              <a:spcBef>
                <a:spcPts val="200"/>
              </a:spcBef>
              <a:spcAft>
                <a:spcPts val="200"/>
              </a:spcAft>
              <a:buNone/>
            </a:pPr>
            <a:endParaRPr lang="cs-CZ" sz="1600" dirty="0"/>
          </a:p>
          <a:p>
            <a:pPr marL="0" indent="0" algn="just">
              <a:lnSpc>
                <a:spcPct val="100000"/>
              </a:lnSpc>
              <a:spcBef>
                <a:spcPts val="200"/>
              </a:spcBef>
              <a:spcAft>
                <a:spcPts val="200"/>
              </a:spcAft>
              <a:buNone/>
            </a:pPr>
            <a:endParaRPr lang="cs-CZ" sz="1800" dirty="0"/>
          </a:p>
        </p:txBody>
      </p:sp>
      <p:sp>
        <p:nvSpPr>
          <p:cNvPr id="4" name="Zástupný symbol pro číslo snímku 3">
            <a:extLst>
              <a:ext uri="{FF2B5EF4-FFF2-40B4-BE49-F238E27FC236}">
                <a16:creationId xmlns:a16="http://schemas.microsoft.com/office/drawing/2014/main" id="{C7640B0F-86B2-A033-B76B-548A233827C9}"/>
              </a:ext>
            </a:extLst>
          </p:cNvPr>
          <p:cNvSpPr>
            <a:spLocks noGrp="1"/>
          </p:cNvSpPr>
          <p:nvPr>
            <p:ph type="sldNum" sz="quarter" idx="12"/>
          </p:nvPr>
        </p:nvSpPr>
        <p:spPr/>
        <p:txBody>
          <a:bodyPr/>
          <a:lstStyle/>
          <a:p>
            <a:fld id="{479BF083-4774-43B1-9AB0-5CC1AC5DD8EE}" type="slidenum">
              <a:rPr lang="cs-CZ" smtClean="0"/>
              <a:pPr/>
              <a:t>16</a:t>
            </a:fld>
            <a:endParaRPr lang="cs-CZ" dirty="0"/>
          </a:p>
        </p:txBody>
      </p:sp>
    </p:spTree>
    <p:extLst>
      <p:ext uri="{BB962C8B-B14F-4D97-AF65-F5344CB8AC3E}">
        <p14:creationId xmlns:p14="http://schemas.microsoft.com/office/powerpoint/2010/main" val="298428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6041E-DC1E-4608-3987-3224FA9C44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18F4A46-2D4D-E50D-DD71-66B1F8F09FF3}"/>
              </a:ext>
            </a:extLst>
          </p:cNvPr>
          <p:cNvSpPr>
            <a:spLocks noGrp="1"/>
          </p:cNvSpPr>
          <p:nvPr>
            <p:ph type="title"/>
          </p:nvPr>
        </p:nvSpPr>
        <p:spPr/>
        <p:txBody>
          <a:bodyPr/>
          <a:lstStyle/>
          <a:p>
            <a:r>
              <a:rPr lang="cs-CZ" dirty="0"/>
              <a:t>Podporované aktivity                  </a:t>
            </a:r>
            <a:r>
              <a:rPr lang="cs-CZ" sz="2000" dirty="0"/>
              <a:t>(4/7)</a:t>
            </a:r>
            <a:endParaRPr lang="cs-CZ" dirty="0"/>
          </a:p>
        </p:txBody>
      </p:sp>
      <p:sp>
        <p:nvSpPr>
          <p:cNvPr id="3" name="Zástupný obsah 2">
            <a:extLst>
              <a:ext uri="{FF2B5EF4-FFF2-40B4-BE49-F238E27FC236}">
                <a16:creationId xmlns:a16="http://schemas.microsoft.com/office/drawing/2014/main" id="{96767585-FAAD-DFCE-DEF6-1889E76E268F}"/>
              </a:ext>
            </a:extLst>
          </p:cNvPr>
          <p:cNvSpPr>
            <a:spLocks noGrp="1"/>
          </p:cNvSpPr>
          <p:nvPr>
            <p:ph idx="1"/>
          </p:nvPr>
        </p:nvSpPr>
        <p:spPr>
          <a:xfrm>
            <a:off x="360000" y="1331424"/>
            <a:ext cx="8424000" cy="5184576"/>
          </a:xfrm>
        </p:spPr>
        <p:txBody>
          <a:bodyPr/>
          <a:lstStyle/>
          <a:p>
            <a:pPr marL="0" indent="0" algn="just">
              <a:lnSpc>
                <a:spcPct val="100000"/>
              </a:lnSpc>
              <a:buNone/>
            </a:pPr>
            <a:r>
              <a:rPr lang="cs-CZ" b="1" dirty="0"/>
              <a:t>4. Aktivity zaměřené na adaptaci, integraci, sociokulturní orientaci</a:t>
            </a:r>
            <a:r>
              <a:rPr lang="cs-CZ" dirty="0"/>
              <a:t> </a:t>
            </a:r>
          </a:p>
          <a:p>
            <a:pPr marL="0" indent="0" algn="just">
              <a:lnSpc>
                <a:spcPct val="100000"/>
              </a:lnSpc>
              <a:buNone/>
            </a:pPr>
            <a:endParaRPr lang="cs-CZ" dirty="0"/>
          </a:p>
          <a:p>
            <a:pPr algn="just">
              <a:lnSpc>
                <a:spcPct val="150000"/>
              </a:lnSpc>
            </a:pPr>
            <a:r>
              <a:rPr lang="cs-CZ" b="1" dirty="0"/>
              <a:t>Sociální a komunitní integrace</a:t>
            </a:r>
            <a:endParaRPr lang="cs-CZ" dirty="0"/>
          </a:p>
          <a:p>
            <a:pPr algn="just">
              <a:lnSpc>
                <a:spcPct val="150000"/>
              </a:lnSpc>
            </a:pPr>
            <a:r>
              <a:rPr lang="cs-CZ" b="1" dirty="0"/>
              <a:t>Podpora kulturní mediace</a:t>
            </a:r>
          </a:p>
          <a:p>
            <a:pPr algn="just">
              <a:lnSpc>
                <a:spcPct val="150000"/>
              </a:lnSpc>
            </a:pPr>
            <a:r>
              <a:rPr lang="cs-CZ" b="1" dirty="0"/>
              <a:t>Občanská gramotnost a participace</a:t>
            </a:r>
            <a:endParaRPr lang="cs-CZ" sz="1800" dirty="0"/>
          </a:p>
        </p:txBody>
      </p:sp>
      <p:sp>
        <p:nvSpPr>
          <p:cNvPr id="4" name="Zástupný symbol pro číslo snímku 3">
            <a:extLst>
              <a:ext uri="{FF2B5EF4-FFF2-40B4-BE49-F238E27FC236}">
                <a16:creationId xmlns:a16="http://schemas.microsoft.com/office/drawing/2014/main" id="{D1C367A7-7A5F-3FD9-752D-012574C1CA3C}"/>
              </a:ext>
            </a:extLst>
          </p:cNvPr>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1551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D6D82-E2E8-7C63-7174-038D6DCC95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3BA4FDD-CC93-D138-0351-18820CFE67B1}"/>
              </a:ext>
            </a:extLst>
          </p:cNvPr>
          <p:cNvSpPr>
            <a:spLocks noGrp="1"/>
          </p:cNvSpPr>
          <p:nvPr>
            <p:ph type="title"/>
          </p:nvPr>
        </p:nvSpPr>
        <p:spPr/>
        <p:txBody>
          <a:bodyPr/>
          <a:lstStyle/>
          <a:p>
            <a:r>
              <a:rPr lang="cs-CZ" dirty="0"/>
              <a:t>Podporované aktivity                  </a:t>
            </a:r>
            <a:r>
              <a:rPr lang="cs-CZ" sz="2000" dirty="0"/>
              <a:t>(5/7)</a:t>
            </a:r>
            <a:endParaRPr lang="cs-CZ" dirty="0"/>
          </a:p>
        </p:txBody>
      </p:sp>
      <p:sp>
        <p:nvSpPr>
          <p:cNvPr id="3" name="Zástupný obsah 2">
            <a:extLst>
              <a:ext uri="{FF2B5EF4-FFF2-40B4-BE49-F238E27FC236}">
                <a16:creationId xmlns:a16="http://schemas.microsoft.com/office/drawing/2014/main" id="{FCA60B28-04E3-40C6-70DF-C0FACA78DE1D}"/>
              </a:ext>
            </a:extLst>
          </p:cNvPr>
          <p:cNvSpPr>
            <a:spLocks noGrp="1"/>
          </p:cNvSpPr>
          <p:nvPr>
            <p:ph idx="1"/>
          </p:nvPr>
        </p:nvSpPr>
        <p:spPr>
          <a:xfrm>
            <a:off x="360000" y="1403432"/>
            <a:ext cx="8424000" cy="5112568"/>
          </a:xfrm>
        </p:spPr>
        <p:txBody>
          <a:bodyPr/>
          <a:lstStyle/>
          <a:p>
            <a:pPr marL="0" indent="0" algn="just">
              <a:lnSpc>
                <a:spcPct val="100000"/>
              </a:lnSpc>
              <a:spcBef>
                <a:spcPts val="200"/>
              </a:spcBef>
              <a:spcAft>
                <a:spcPts val="200"/>
              </a:spcAft>
              <a:buNone/>
            </a:pPr>
            <a:r>
              <a:rPr lang="cs-CZ" b="1" dirty="0"/>
              <a:t>5. Aktivity zaměřené na budování odborných kapacit </a:t>
            </a:r>
          </a:p>
          <a:p>
            <a:pPr marL="0" indent="0" algn="just">
              <a:lnSpc>
                <a:spcPct val="100000"/>
              </a:lnSpc>
              <a:spcBef>
                <a:spcPts val="200"/>
              </a:spcBef>
              <a:spcAft>
                <a:spcPts val="200"/>
              </a:spcAft>
              <a:buNone/>
            </a:pPr>
            <a:r>
              <a:rPr lang="cs-CZ" b="1" dirty="0"/>
              <a:t> </a:t>
            </a:r>
            <a:endParaRPr lang="cs-CZ" dirty="0"/>
          </a:p>
          <a:p>
            <a:pPr algn="just">
              <a:lnSpc>
                <a:spcPct val="150000"/>
              </a:lnSpc>
              <a:spcBef>
                <a:spcPts val="200"/>
              </a:spcBef>
              <a:spcAft>
                <a:spcPts val="200"/>
              </a:spcAft>
            </a:pPr>
            <a:r>
              <a:rPr lang="cs-CZ" b="1" dirty="0"/>
              <a:t>Akreditované vzdělávání sociálních, komunitních a interkulturních pracovníků, mentorů a dobrovolníků</a:t>
            </a:r>
          </a:p>
          <a:p>
            <a:pPr algn="just">
              <a:lnSpc>
                <a:spcPct val="150000"/>
              </a:lnSpc>
              <a:spcBef>
                <a:spcPts val="200"/>
              </a:spcBef>
              <a:spcAft>
                <a:spcPts val="200"/>
              </a:spcAft>
            </a:pPr>
            <a:r>
              <a:rPr lang="cs-CZ" b="1" dirty="0"/>
              <a:t>Akreditované vzdělávání psychologů, terapeutů</a:t>
            </a:r>
          </a:p>
          <a:p>
            <a:pPr algn="just">
              <a:lnSpc>
                <a:spcPct val="150000"/>
              </a:lnSpc>
              <a:spcBef>
                <a:spcPts val="200"/>
              </a:spcBef>
              <a:spcAft>
                <a:spcPts val="200"/>
              </a:spcAft>
            </a:pPr>
            <a:r>
              <a:rPr lang="cs-CZ" b="1" dirty="0"/>
              <a:t>Akreditované vzdělávání v oblasti prevence násilí a rovnosti</a:t>
            </a:r>
            <a:endParaRPr lang="cs-CZ" dirty="0"/>
          </a:p>
          <a:p>
            <a:pPr algn="just">
              <a:lnSpc>
                <a:spcPct val="150000"/>
              </a:lnSpc>
              <a:spcBef>
                <a:spcPts val="200"/>
              </a:spcBef>
              <a:spcAft>
                <a:spcPts val="200"/>
              </a:spcAft>
            </a:pPr>
            <a:r>
              <a:rPr lang="cs-CZ" b="1" dirty="0"/>
              <a:t>Akreditované vzdělávání zdravotnického a krizového personálu</a:t>
            </a:r>
            <a:endParaRPr lang="cs-CZ" dirty="0"/>
          </a:p>
          <a:p>
            <a:pPr marL="0" indent="0" algn="just">
              <a:lnSpc>
                <a:spcPct val="100000"/>
              </a:lnSpc>
              <a:spcBef>
                <a:spcPts val="200"/>
              </a:spcBef>
              <a:spcAft>
                <a:spcPts val="200"/>
              </a:spcAft>
              <a:buNone/>
            </a:pPr>
            <a:endParaRPr lang="cs-CZ" dirty="0"/>
          </a:p>
          <a:p>
            <a:pPr marL="0" indent="0" algn="just">
              <a:lnSpc>
                <a:spcPct val="100000"/>
              </a:lnSpc>
              <a:spcBef>
                <a:spcPts val="200"/>
              </a:spcBef>
              <a:spcAft>
                <a:spcPts val="200"/>
              </a:spcAft>
              <a:buNone/>
            </a:pPr>
            <a:endParaRPr lang="cs-CZ" dirty="0"/>
          </a:p>
          <a:p>
            <a:pPr marL="0" indent="0" algn="just">
              <a:lnSpc>
                <a:spcPct val="100000"/>
              </a:lnSpc>
              <a:spcBef>
                <a:spcPts val="200"/>
              </a:spcBef>
              <a:spcAft>
                <a:spcPts val="200"/>
              </a:spcAft>
              <a:buNone/>
            </a:pPr>
            <a:endParaRPr lang="cs-CZ" sz="1800" dirty="0"/>
          </a:p>
        </p:txBody>
      </p:sp>
      <p:sp>
        <p:nvSpPr>
          <p:cNvPr id="4" name="Zástupný symbol pro číslo snímku 3">
            <a:extLst>
              <a:ext uri="{FF2B5EF4-FFF2-40B4-BE49-F238E27FC236}">
                <a16:creationId xmlns:a16="http://schemas.microsoft.com/office/drawing/2014/main" id="{1A72FE85-FD13-6836-E9ED-816A9AB99555}"/>
              </a:ext>
            </a:extLst>
          </p:cNvPr>
          <p:cNvSpPr>
            <a:spLocks noGrp="1"/>
          </p:cNvSpPr>
          <p:nvPr>
            <p:ph type="sldNum" sz="quarter" idx="12"/>
          </p:nvPr>
        </p:nvSpPr>
        <p:spPr/>
        <p:txBody>
          <a:bodyPr/>
          <a:lstStyle/>
          <a:p>
            <a:fld id="{479BF083-4774-43B1-9AB0-5CC1AC5DD8EE}" type="slidenum">
              <a:rPr lang="cs-CZ" smtClean="0"/>
              <a:pPr/>
              <a:t>18</a:t>
            </a:fld>
            <a:endParaRPr lang="cs-CZ" dirty="0"/>
          </a:p>
        </p:txBody>
      </p:sp>
    </p:spTree>
    <p:extLst>
      <p:ext uri="{BB962C8B-B14F-4D97-AF65-F5344CB8AC3E}">
        <p14:creationId xmlns:p14="http://schemas.microsoft.com/office/powerpoint/2010/main" val="408515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B24A-8951-B5F2-FC16-28568A142D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A6C55B-82B9-3831-B161-5D9478E3B43E}"/>
              </a:ext>
            </a:extLst>
          </p:cNvPr>
          <p:cNvSpPr>
            <a:spLocks noGrp="1"/>
          </p:cNvSpPr>
          <p:nvPr>
            <p:ph type="title"/>
          </p:nvPr>
        </p:nvSpPr>
        <p:spPr/>
        <p:txBody>
          <a:bodyPr/>
          <a:lstStyle/>
          <a:p>
            <a:r>
              <a:rPr lang="cs-CZ" dirty="0"/>
              <a:t>Podporované aktivity                  </a:t>
            </a:r>
            <a:r>
              <a:rPr lang="cs-CZ" sz="2000" dirty="0"/>
              <a:t>(6/7)</a:t>
            </a:r>
            <a:endParaRPr lang="cs-CZ" dirty="0"/>
          </a:p>
        </p:txBody>
      </p:sp>
      <p:sp>
        <p:nvSpPr>
          <p:cNvPr id="3" name="Zástupný obsah 2">
            <a:extLst>
              <a:ext uri="{FF2B5EF4-FFF2-40B4-BE49-F238E27FC236}">
                <a16:creationId xmlns:a16="http://schemas.microsoft.com/office/drawing/2014/main" id="{7A0E20B7-6649-014E-EAC1-AA8912721AE5}"/>
              </a:ext>
            </a:extLst>
          </p:cNvPr>
          <p:cNvSpPr>
            <a:spLocks noGrp="1"/>
          </p:cNvSpPr>
          <p:nvPr>
            <p:ph idx="1"/>
          </p:nvPr>
        </p:nvSpPr>
        <p:spPr>
          <a:xfrm>
            <a:off x="360000" y="1210156"/>
            <a:ext cx="8424000" cy="5112568"/>
          </a:xfrm>
        </p:spPr>
        <p:txBody>
          <a:bodyPr/>
          <a:lstStyle/>
          <a:p>
            <a:pPr marL="0" indent="0" algn="just">
              <a:lnSpc>
                <a:spcPct val="100000"/>
              </a:lnSpc>
              <a:spcBef>
                <a:spcPts val="200"/>
              </a:spcBef>
              <a:spcAft>
                <a:spcPts val="200"/>
              </a:spcAft>
              <a:buNone/>
            </a:pPr>
            <a:endParaRPr lang="cs-CZ" sz="1600" dirty="0"/>
          </a:p>
          <a:p>
            <a:pPr marL="0" lvl="0" indent="0">
              <a:buNone/>
            </a:pPr>
            <a:r>
              <a:rPr lang="cs-CZ" b="1" dirty="0"/>
              <a:t>6. Aktivity zaměřené na pomoc cizincům při uznávání zahraničních kvalifikací.</a:t>
            </a:r>
          </a:p>
          <a:p>
            <a:pPr marL="0" lvl="0" indent="0">
              <a:buNone/>
            </a:pPr>
            <a:endParaRPr lang="cs-CZ" dirty="0"/>
          </a:p>
          <a:p>
            <a:pPr marL="432000" lvl="1" indent="-432000" algn="just">
              <a:lnSpc>
                <a:spcPct val="100000"/>
              </a:lnSpc>
              <a:spcBef>
                <a:spcPts val="200"/>
              </a:spcBef>
              <a:spcAft>
                <a:spcPts val="200"/>
              </a:spcAft>
              <a:buSzPct val="100000"/>
              <a:buFont typeface="Wingdings" panose="05000000000000000000" pitchFamily="2" charset="2"/>
              <a:buChar char=""/>
            </a:pPr>
            <a:r>
              <a:rPr lang="cs-CZ" sz="2400" b="1" dirty="0"/>
              <a:t>Poskytování poradenských služeb v oblasti uznávání kvalifikace</a:t>
            </a:r>
          </a:p>
          <a:p>
            <a:pPr marL="432000" lvl="1" indent="-432000" algn="just">
              <a:lnSpc>
                <a:spcPct val="100000"/>
              </a:lnSpc>
              <a:spcBef>
                <a:spcPts val="200"/>
              </a:spcBef>
              <a:spcAft>
                <a:spcPts val="200"/>
              </a:spcAft>
              <a:buSzPct val="100000"/>
              <a:buFont typeface="Wingdings" panose="05000000000000000000" pitchFamily="2" charset="2"/>
              <a:buChar char=""/>
            </a:pPr>
            <a:r>
              <a:rPr lang="cs-CZ" sz="2400" b="1" dirty="0"/>
              <a:t>Doprovod na úřady, pomoc při zajištění chybějících dokumentů</a:t>
            </a:r>
          </a:p>
          <a:p>
            <a:pPr marL="432000" lvl="1" indent="-432000" algn="just">
              <a:lnSpc>
                <a:spcPct val="100000"/>
              </a:lnSpc>
              <a:spcBef>
                <a:spcPts val="200"/>
              </a:spcBef>
              <a:spcAft>
                <a:spcPts val="200"/>
              </a:spcAft>
              <a:buSzPct val="100000"/>
              <a:buFont typeface="Wingdings" panose="05000000000000000000" pitchFamily="2" charset="2"/>
              <a:buChar char=""/>
            </a:pPr>
            <a:r>
              <a:rPr lang="cs-CZ" sz="2400" b="1" dirty="0"/>
              <a:t>Možnost proplacení úhrady správních poplatků spojených s uznáním odborné kvalifikace pro účely zaměstnání, podnikání a studia</a:t>
            </a:r>
          </a:p>
          <a:p>
            <a:pPr marL="0" indent="0" algn="just">
              <a:lnSpc>
                <a:spcPct val="100000"/>
              </a:lnSpc>
              <a:spcBef>
                <a:spcPts val="200"/>
              </a:spcBef>
              <a:spcAft>
                <a:spcPts val="200"/>
              </a:spcAft>
              <a:buNone/>
            </a:pPr>
            <a:endParaRPr lang="cs-CZ" dirty="0"/>
          </a:p>
          <a:p>
            <a:pPr marL="0" indent="0" algn="just">
              <a:lnSpc>
                <a:spcPct val="100000"/>
              </a:lnSpc>
              <a:spcBef>
                <a:spcPts val="200"/>
              </a:spcBef>
              <a:spcAft>
                <a:spcPts val="200"/>
              </a:spcAft>
              <a:buNone/>
            </a:pPr>
            <a:endParaRPr lang="cs-CZ" dirty="0"/>
          </a:p>
          <a:p>
            <a:pPr marL="0" indent="0" algn="just">
              <a:lnSpc>
                <a:spcPct val="100000"/>
              </a:lnSpc>
              <a:spcBef>
                <a:spcPts val="200"/>
              </a:spcBef>
              <a:spcAft>
                <a:spcPts val="200"/>
              </a:spcAft>
              <a:buNone/>
            </a:pPr>
            <a:endParaRPr lang="cs-CZ" sz="1800" dirty="0"/>
          </a:p>
        </p:txBody>
      </p:sp>
      <p:sp>
        <p:nvSpPr>
          <p:cNvPr id="4" name="Zástupný symbol pro číslo snímku 3">
            <a:extLst>
              <a:ext uri="{FF2B5EF4-FFF2-40B4-BE49-F238E27FC236}">
                <a16:creationId xmlns:a16="http://schemas.microsoft.com/office/drawing/2014/main" id="{79323926-53F0-5D5D-E5E6-1F95FB71E494}"/>
              </a:ext>
            </a:extLst>
          </p:cNvPr>
          <p:cNvSpPr>
            <a:spLocks noGrp="1"/>
          </p:cNvSpPr>
          <p:nvPr>
            <p:ph type="sldNum" sz="quarter" idx="12"/>
          </p:nvPr>
        </p:nvSpPr>
        <p:spPr/>
        <p:txBody>
          <a:bodyPr/>
          <a:lstStyle/>
          <a:p>
            <a:fld id="{479BF083-4774-43B1-9AB0-5CC1AC5DD8EE}" type="slidenum">
              <a:rPr lang="cs-CZ" smtClean="0"/>
              <a:pPr/>
              <a:t>19</a:t>
            </a:fld>
            <a:endParaRPr lang="cs-CZ" dirty="0"/>
          </a:p>
        </p:txBody>
      </p:sp>
    </p:spTree>
    <p:extLst>
      <p:ext uri="{BB962C8B-B14F-4D97-AF65-F5344CB8AC3E}">
        <p14:creationId xmlns:p14="http://schemas.microsoft.com/office/powerpoint/2010/main" val="173010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DA26-8AD4-F52C-221D-CF6CD87C74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09C1115-E7C5-2AA6-BB9C-CBE9B4709B6C}"/>
              </a:ext>
            </a:extLst>
          </p:cNvPr>
          <p:cNvSpPr>
            <a:spLocks noGrp="1"/>
          </p:cNvSpPr>
          <p:nvPr>
            <p:ph type="title"/>
          </p:nvPr>
        </p:nvSpPr>
        <p:spPr/>
        <p:txBody>
          <a:bodyPr/>
          <a:lstStyle/>
          <a:p>
            <a:r>
              <a:rPr lang="cs-CZ" dirty="0"/>
              <a:t>Obsah semináře</a:t>
            </a:r>
          </a:p>
        </p:txBody>
      </p:sp>
      <p:sp>
        <p:nvSpPr>
          <p:cNvPr id="3" name="Zástupný obsah 2">
            <a:extLst>
              <a:ext uri="{FF2B5EF4-FFF2-40B4-BE49-F238E27FC236}">
                <a16:creationId xmlns:a16="http://schemas.microsoft.com/office/drawing/2014/main" id="{A7E5E8CD-DE9C-A8ED-1B9A-C6A78F5DD5F8}"/>
              </a:ext>
            </a:extLst>
          </p:cNvPr>
          <p:cNvSpPr>
            <a:spLocks noGrp="1"/>
          </p:cNvSpPr>
          <p:nvPr>
            <p:ph idx="1"/>
          </p:nvPr>
        </p:nvSpPr>
        <p:spPr>
          <a:xfrm>
            <a:off x="539552" y="1580359"/>
            <a:ext cx="8244448" cy="5246809"/>
          </a:xfrm>
        </p:spPr>
        <p:txBody>
          <a:bodyPr/>
          <a:lstStyle/>
          <a:p>
            <a:pPr>
              <a:lnSpc>
                <a:spcPct val="90000"/>
              </a:lnSpc>
              <a:buFont typeface="Wingdings" panose="05000000000000000000" pitchFamily="2" charset="2"/>
              <a:buChar char="Ø"/>
            </a:pPr>
            <a:r>
              <a:rPr lang="cs-CZ" dirty="0"/>
              <a:t>Výzva – základní parametry</a:t>
            </a:r>
          </a:p>
          <a:p>
            <a:pPr>
              <a:lnSpc>
                <a:spcPct val="90000"/>
              </a:lnSpc>
              <a:buFont typeface="Wingdings" panose="05000000000000000000" pitchFamily="2" charset="2"/>
              <a:buChar char="Ø"/>
            </a:pPr>
            <a:r>
              <a:rPr lang="cs-CZ" dirty="0"/>
              <a:t>Oprávnění žadatelé, partnerství, veřejná podpora</a:t>
            </a:r>
          </a:p>
          <a:p>
            <a:pPr>
              <a:lnSpc>
                <a:spcPct val="90000"/>
              </a:lnSpc>
              <a:buFont typeface="Wingdings" panose="05000000000000000000" pitchFamily="2" charset="2"/>
              <a:buChar char="Ø"/>
            </a:pPr>
            <a:r>
              <a:rPr lang="cs-CZ" dirty="0"/>
              <a:t>Cílové skupiny</a:t>
            </a:r>
          </a:p>
          <a:p>
            <a:pPr>
              <a:lnSpc>
                <a:spcPct val="90000"/>
              </a:lnSpc>
              <a:buFont typeface="Wingdings" panose="05000000000000000000" pitchFamily="2" charset="2"/>
              <a:buChar char="Ø"/>
            </a:pPr>
            <a:r>
              <a:rPr lang="cs-CZ" dirty="0"/>
              <a:t>Podporované aktivity</a:t>
            </a:r>
          </a:p>
          <a:p>
            <a:pPr>
              <a:lnSpc>
                <a:spcPct val="90000"/>
              </a:lnSpc>
              <a:buFont typeface="Wingdings" panose="05000000000000000000" pitchFamily="2" charset="2"/>
              <a:buChar char="Ø"/>
            </a:pPr>
            <a:r>
              <a:rPr lang="cs-CZ" dirty="0"/>
              <a:t>Závazné podmínky, indikátory</a:t>
            </a:r>
          </a:p>
          <a:p>
            <a:pPr>
              <a:lnSpc>
                <a:spcPct val="90000"/>
              </a:lnSpc>
              <a:buFont typeface="Wingdings" panose="05000000000000000000" pitchFamily="2" charset="2"/>
              <a:buChar char="Ø"/>
            </a:pPr>
            <a:r>
              <a:rPr lang="cs-CZ" dirty="0"/>
              <a:t>Financování projektu</a:t>
            </a:r>
          </a:p>
          <a:p>
            <a:pPr>
              <a:lnSpc>
                <a:spcPct val="90000"/>
              </a:lnSpc>
              <a:buFont typeface="Wingdings" panose="05000000000000000000" pitchFamily="2" charset="2"/>
              <a:buChar char="Ø"/>
            </a:pPr>
            <a:r>
              <a:rPr lang="cs-CZ" dirty="0"/>
              <a:t>Proces hodnocení</a:t>
            </a:r>
          </a:p>
          <a:p>
            <a:pPr>
              <a:lnSpc>
                <a:spcPct val="90000"/>
              </a:lnSpc>
              <a:buFont typeface="Wingdings" panose="05000000000000000000" pitchFamily="2" charset="2"/>
              <a:buChar char="Ø"/>
            </a:pPr>
            <a:r>
              <a:rPr lang="cs-CZ" dirty="0"/>
              <a:t>Plánované aktivity programu</a:t>
            </a:r>
          </a:p>
          <a:p>
            <a:pPr>
              <a:lnSpc>
                <a:spcPct val="90000"/>
              </a:lnSpc>
              <a:buFont typeface="Wingdings" panose="05000000000000000000" pitchFamily="2" charset="2"/>
              <a:buChar char="Ø"/>
            </a:pPr>
            <a:r>
              <a:rPr lang="cs-CZ" dirty="0"/>
              <a:t>Kontakty</a:t>
            </a:r>
          </a:p>
          <a:p>
            <a:pPr>
              <a:lnSpc>
                <a:spcPct val="90000"/>
              </a:lnSpc>
              <a:buFont typeface="Wingdings" panose="05000000000000000000" pitchFamily="2" charset="2"/>
              <a:buChar char="Ø"/>
            </a:pPr>
            <a:r>
              <a:rPr lang="cs-CZ" dirty="0"/>
              <a:t>Podání žádosti o dotaci v JDP</a:t>
            </a:r>
          </a:p>
          <a:p>
            <a:endParaRPr lang="cs-CZ" dirty="0"/>
          </a:p>
        </p:txBody>
      </p:sp>
      <p:sp>
        <p:nvSpPr>
          <p:cNvPr id="4" name="Zástupný symbol pro číslo snímku 3">
            <a:extLst>
              <a:ext uri="{FF2B5EF4-FFF2-40B4-BE49-F238E27FC236}">
                <a16:creationId xmlns:a16="http://schemas.microsoft.com/office/drawing/2014/main" id="{7CF97F51-F962-E581-054B-3877CD9171C4}"/>
              </a:ext>
            </a:extLst>
          </p:cNvPr>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267195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462B41-190C-496A-3016-01FC04096F26}"/>
              </a:ext>
            </a:extLst>
          </p:cNvPr>
          <p:cNvSpPr>
            <a:spLocks noGrp="1"/>
          </p:cNvSpPr>
          <p:nvPr>
            <p:ph type="title"/>
          </p:nvPr>
        </p:nvSpPr>
        <p:spPr/>
        <p:txBody>
          <a:bodyPr/>
          <a:lstStyle/>
          <a:p>
            <a:r>
              <a:rPr lang="cs-CZ" dirty="0"/>
              <a:t>Doplňková aktivita                         </a:t>
            </a:r>
            <a:r>
              <a:rPr lang="cs-CZ" sz="2000" dirty="0"/>
              <a:t>7/7</a:t>
            </a:r>
          </a:p>
        </p:txBody>
      </p:sp>
      <p:sp>
        <p:nvSpPr>
          <p:cNvPr id="3" name="Zástupný obsah 2">
            <a:extLst>
              <a:ext uri="{FF2B5EF4-FFF2-40B4-BE49-F238E27FC236}">
                <a16:creationId xmlns:a16="http://schemas.microsoft.com/office/drawing/2014/main" id="{D1CA1DB1-0510-854F-4E21-F4C8C73DF613}"/>
              </a:ext>
            </a:extLst>
          </p:cNvPr>
          <p:cNvSpPr>
            <a:spLocks noGrp="1"/>
          </p:cNvSpPr>
          <p:nvPr>
            <p:ph idx="1"/>
          </p:nvPr>
        </p:nvSpPr>
        <p:spPr>
          <a:xfrm>
            <a:off x="390645" y="1232756"/>
            <a:ext cx="8334000" cy="5463244"/>
          </a:xfrm>
        </p:spPr>
        <p:txBody>
          <a:bodyPr/>
          <a:lstStyle/>
          <a:p>
            <a:pPr marL="0" lvl="0" indent="0">
              <a:buNone/>
            </a:pPr>
            <a:r>
              <a:rPr lang="cs-CZ" b="1" dirty="0"/>
              <a:t>7. Doplňková aktivita k výše uvedeným podporovaným aktivitám</a:t>
            </a:r>
            <a:endParaRPr lang="cs-CZ" dirty="0"/>
          </a:p>
          <a:p>
            <a:pPr marL="432000" lvl="1" indent="-432000" algn="just">
              <a:lnSpc>
                <a:spcPct val="100000"/>
              </a:lnSpc>
              <a:spcBef>
                <a:spcPts val="200"/>
              </a:spcBef>
              <a:spcAft>
                <a:spcPts val="200"/>
              </a:spcAft>
              <a:buSzPct val="100000"/>
              <a:buFont typeface="Wingdings" panose="05000000000000000000" pitchFamily="2" charset="2"/>
              <a:buChar char=""/>
            </a:pPr>
            <a:r>
              <a:rPr lang="cs-CZ" dirty="0"/>
              <a:t>Šíření informací, spolupráce s komunitními lídry při šíření relevantních informací, přenos know-how mezi aktéry, neformální vzdělávání. </a:t>
            </a:r>
          </a:p>
          <a:p>
            <a:pPr marL="432000" lvl="1" indent="-432000" algn="just">
              <a:lnSpc>
                <a:spcPct val="100000"/>
              </a:lnSpc>
              <a:spcBef>
                <a:spcPts val="200"/>
              </a:spcBef>
              <a:spcAft>
                <a:spcPts val="200"/>
              </a:spcAft>
              <a:buSzPct val="100000"/>
              <a:buFont typeface="Wingdings" panose="05000000000000000000" pitchFamily="2" charset="2"/>
              <a:buChar char=""/>
            </a:pPr>
            <a:r>
              <a:rPr lang="cs-CZ" dirty="0"/>
              <a:t>Pomoc místním samosprávám a institucím při tvorbě komunikačních strategií určených pro cizince s ohledem na jazykovou dostupnost, kulturní specifika a srozumitelnost. </a:t>
            </a:r>
          </a:p>
          <a:p>
            <a:pPr marL="432000" lvl="1" indent="-432000" algn="just">
              <a:lnSpc>
                <a:spcPct val="100000"/>
              </a:lnSpc>
              <a:spcBef>
                <a:spcPts val="200"/>
              </a:spcBef>
              <a:spcAft>
                <a:spcPts val="200"/>
              </a:spcAft>
              <a:buSzPct val="100000"/>
              <a:buFont typeface="Wingdings" panose="05000000000000000000" pitchFamily="2" charset="2"/>
              <a:buChar char=""/>
            </a:pPr>
            <a:r>
              <a:rPr lang="cs-CZ" dirty="0"/>
              <a:t>Realizace informačních kampaní zvyšujících povědomí o rizicích násilí a možnostech ochrany, se zvláštním zaměřením na ženy a dívky.</a:t>
            </a:r>
          </a:p>
          <a:p>
            <a:pPr marL="432000" lvl="1" indent="-432000" algn="just">
              <a:lnSpc>
                <a:spcPct val="100000"/>
              </a:lnSpc>
              <a:spcBef>
                <a:spcPts val="200"/>
              </a:spcBef>
              <a:spcAft>
                <a:spcPts val="200"/>
              </a:spcAft>
              <a:buSzPct val="100000"/>
              <a:buFont typeface="Wingdings" panose="05000000000000000000" pitchFamily="2" charset="2"/>
              <a:buChar char=""/>
            </a:pPr>
            <a:r>
              <a:rPr lang="cs-CZ" dirty="0"/>
              <a:t>Realizace kampaní na podporu rovného zacházení, boje proti xenofobii, porozumění migraci jako globálního fenoménu a posilování otevřeného společenského klimatu. </a:t>
            </a:r>
          </a:p>
          <a:p>
            <a:pPr marL="432000" lvl="1" indent="-432000" algn="just">
              <a:lnSpc>
                <a:spcPct val="100000"/>
              </a:lnSpc>
              <a:spcBef>
                <a:spcPts val="200"/>
              </a:spcBef>
              <a:spcAft>
                <a:spcPts val="200"/>
              </a:spcAft>
              <a:buSzPct val="100000"/>
              <a:buFont typeface="Wingdings" panose="05000000000000000000" pitchFamily="2" charset="2"/>
              <a:buChar char=""/>
            </a:pPr>
            <a:r>
              <a:rPr lang="cs-CZ" dirty="0"/>
              <a:t>Zapojení cizinců do přípravy i realizace osvěty, tvorby komunikačních materiálů, sdílení zkušeností a příběhů. </a:t>
            </a:r>
          </a:p>
          <a:p>
            <a:pPr marL="0" lvl="1" indent="0">
              <a:lnSpc>
                <a:spcPct val="100000"/>
              </a:lnSpc>
              <a:buNone/>
            </a:pPr>
            <a:endParaRPr lang="cs-CZ" sz="1600" dirty="0"/>
          </a:p>
        </p:txBody>
      </p:sp>
      <p:sp>
        <p:nvSpPr>
          <p:cNvPr id="4" name="Zástupný symbol pro číslo snímku 3">
            <a:extLst>
              <a:ext uri="{FF2B5EF4-FFF2-40B4-BE49-F238E27FC236}">
                <a16:creationId xmlns:a16="http://schemas.microsoft.com/office/drawing/2014/main" id="{A8354AE6-BC5D-D4A2-61CF-F84807F0731A}"/>
              </a:ext>
            </a:extLst>
          </p:cNvPr>
          <p:cNvSpPr>
            <a:spLocks noGrp="1"/>
          </p:cNvSpPr>
          <p:nvPr>
            <p:ph type="sldNum" sz="quarter" idx="12"/>
          </p:nvPr>
        </p:nvSpPr>
        <p:spPr/>
        <p:txBody>
          <a:bodyPr/>
          <a:lstStyle/>
          <a:p>
            <a:fld id="{479BF083-4774-43B1-9AB0-5CC1AC5DD8EE}" type="slidenum">
              <a:rPr lang="cs-CZ" smtClean="0"/>
              <a:pPr/>
              <a:t>20</a:t>
            </a:fld>
            <a:endParaRPr lang="cs-CZ" dirty="0"/>
          </a:p>
        </p:txBody>
      </p:sp>
    </p:spTree>
    <p:extLst>
      <p:ext uri="{BB962C8B-B14F-4D97-AF65-F5344CB8AC3E}">
        <p14:creationId xmlns:p14="http://schemas.microsoft.com/office/powerpoint/2010/main" val="36821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737B2-11FB-D687-25FE-0BECE42E8A8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0B7DD9E-099B-40A1-2401-642AA3B7FE98}"/>
              </a:ext>
            </a:extLst>
          </p:cNvPr>
          <p:cNvSpPr>
            <a:spLocks noGrp="1"/>
          </p:cNvSpPr>
          <p:nvPr>
            <p:ph type="title"/>
          </p:nvPr>
        </p:nvSpPr>
        <p:spPr/>
        <p:txBody>
          <a:bodyPr/>
          <a:lstStyle/>
          <a:p>
            <a:r>
              <a:rPr lang="cs-CZ" dirty="0"/>
              <a:t>podmínky podpory                           </a:t>
            </a:r>
            <a:r>
              <a:rPr lang="cs-CZ" sz="2000" dirty="0"/>
              <a:t>(1/3)</a:t>
            </a:r>
          </a:p>
        </p:txBody>
      </p:sp>
      <p:sp>
        <p:nvSpPr>
          <p:cNvPr id="3" name="Zástupný obsah 2">
            <a:extLst>
              <a:ext uri="{FF2B5EF4-FFF2-40B4-BE49-F238E27FC236}">
                <a16:creationId xmlns:a16="http://schemas.microsoft.com/office/drawing/2014/main" id="{F0D447DB-949B-1C98-35D4-8D2D5671C5AF}"/>
              </a:ext>
            </a:extLst>
          </p:cNvPr>
          <p:cNvSpPr>
            <a:spLocks noGrp="1"/>
          </p:cNvSpPr>
          <p:nvPr>
            <p:ph idx="1"/>
          </p:nvPr>
        </p:nvSpPr>
        <p:spPr>
          <a:xfrm>
            <a:off x="179512" y="1279364"/>
            <a:ext cx="8856984" cy="5416636"/>
          </a:xfrm>
        </p:spPr>
        <p:txBody>
          <a:bodyPr/>
          <a:lstStyle/>
          <a:p>
            <a:pPr marL="0" indent="0">
              <a:buNone/>
            </a:pPr>
            <a:r>
              <a:rPr lang="cs-CZ" b="1" dirty="0"/>
              <a:t>U aktivity č. 1, č. 2 (zčásti, „Podpora dětí a mládeže“) a č. 3 budou realizovány základní činnosti sociálních služeb a to v rozsahu stanoveném zákonem:</a:t>
            </a:r>
          </a:p>
          <a:p>
            <a:pPr marL="0" indent="0">
              <a:buNone/>
            </a:pPr>
            <a:endParaRPr lang="cs-CZ" sz="2000" dirty="0"/>
          </a:p>
          <a:p>
            <a:pPr lvl="0">
              <a:lnSpc>
                <a:spcPct val="150000"/>
              </a:lnSpc>
              <a:spcBef>
                <a:spcPts val="0"/>
              </a:spcBef>
              <a:spcAft>
                <a:spcPts val="0"/>
              </a:spcAft>
            </a:pPr>
            <a:r>
              <a:rPr lang="cs-CZ" dirty="0"/>
              <a:t>základní (odborné) sociální poradenství (aktivita 1, 3)</a:t>
            </a:r>
          </a:p>
          <a:p>
            <a:pPr lvl="0">
              <a:lnSpc>
                <a:spcPct val="150000"/>
              </a:lnSpc>
              <a:spcBef>
                <a:spcPts val="0"/>
              </a:spcBef>
              <a:spcAft>
                <a:spcPts val="0"/>
              </a:spcAft>
            </a:pPr>
            <a:r>
              <a:rPr lang="cs-CZ" dirty="0"/>
              <a:t>sociálně terapeutické činnosti (aktivita 1, 3)</a:t>
            </a:r>
          </a:p>
          <a:p>
            <a:pPr lvl="0">
              <a:lnSpc>
                <a:spcPct val="150000"/>
              </a:lnSpc>
              <a:spcBef>
                <a:spcPts val="0"/>
              </a:spcBef>
              <a:spcAft>
                <a:spcPts val="0"/>
              </a:spcAft>
            </a:pPr>
            <a:r>
              <a:rPr lang="cs-CZ" dirty="0"/>
              <a:t>krizová pomoc (aktivita 1, 2, 3)</a:t>
            </a:r>
          </a:p>
          <a:p>
            <a:pPr lvl="0">
              <a:lnSpc>
                <a:spcPct val="150000"/>
              </a:lnSpc>
              <a:spcBef>
                <a:spcPts val="0"/>
              </a:spcBef>
              <a:spcAft>
                <a:spcPts val="0"/>
              </a:spcAft>
            </a:pPr>
            <a:r>
              <a:rPr lang="cs-CZ" dirty="0"/>
              <a:t>psychosociální podpora (aktivita (1, 3)</a:t>
            </a:r>
          </a:p>
          <a:p>
            <a:pPr marL="0" lvl="0" indent="0">
              <a:buNone/>
            </a:pPr>
            <a:endParaRPr lang="cs-CZ" sz="2000" dirty="0"/>
          </a:p>
          <a:p>
            <a:pPr marL="0" lvl="0" indent="0" algn="just">
              <a:lnSpc>
                <a:spcPct val="100000"/>
              </a:lnSpc>
              <a:spcBef>
                <a:spcPts val="200"/>
              </a:spcBef>
              <a:spcAft>
                <a:spcPts val="200"/>
              </a:spcAft>
              <a:buNone/>
            </a:pPr>
            <a:endParaRPr lang="cs-CZ" dirty="0"/>
          </a:p>
          <a:p>
            <a:pPr marL="0" lvl="1" indent="0">
              <a:lnSpc>
                <a:spcPct val="100000"/>
              </a:lnSpc>
              <a:buNone/>
            </a:pPr>
            <a:endParaRPr lang="cs-CZ" sz="1600" dirty="0"/>
          </a:p>
        </p:txBody>
      </p:sp>
      <p:sp>
        <p:nvSpPr>
          <p:cNvPr id="4" name="Zástupný symbol pro číslo snímku 3">
            <a:extLst>
              <a:ext uri="{FF2B5EF4-FFF2-40B4-BE49-F238E27FC236}">
                <a16:creationId xmlns:a16="http://schemas.microsoft.com/office/drawing/2014/main" id="{744E0812-B64B-3FF1-6BBE-04A173ACEB89}"/>
              </a:ext>
            </a:extLst>
          </p:cNvPr>
          <p:cNvSpPr>
            <a:spLocks noGrp="1"/>
          </p:cNvSpPr>
          <p:nvPr>
            <p:ph type="sldNum" sz="quarter" idx="12"/>
          </p:nvPr>
        </p:nvSpPr>
        <p:spPr/>
        <p:txBody>
          <a:bodyPr/>
          <a:lstStyle/>
          <a:p>
            <a:fld id="{479BF083-4774-43B1-9AB0-5CC1AC5DD8EE}" type="slidenum">
              <a:rPr lang="cs-CZ" smtClean="0"/>
              <a:pPr/>
              <a:t>21</a:t>
            </a:fld>
            <a:endParaRPr lang="cs-CZ" dirty="0"/>
          </a:p>
        </p:txBody>
      </p:sp>
    </p:spTree>
    <p:extLst>
      <p:ext uri="{BB962C8B-B14F-4D97-AF65-F5344CB8AC3E}">
        <p14:creationId xmlns:p14="http://schemas.microsoft.com/office/powerpoint/2010/main" val="408296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17A8C8-12D5-55FB-55A5-C15354762C4E}"/>
              </a:ext>
            </a:extLst>
          </p:cNvPr>
          <p:cNvSpPr>
            <a:spLocks noGrp="1"/>
          </p:cNvSpPr>
          <p:nvPr>
            <p:ph type="title"/>
          </p:nvPr>
        </p:nvSpPr>
        <p:spPr/>
        <p:txBody>
          <a:bodyPr/>
          <a:lstStyle/>
          <a:p>
            <a:r>
              <a:rPr lang="cs-CZ" dirty="0"/>
              <a:t>Podmínky podpory				</a:t>
            </a:r>
            <a:r>
              <a:rPr lang="cs-CZ" sz="2000" dirty="0"/>
              <a:t>(2/3)</a:t>
            </a:r>
          </a:p>
        </p:txBody>
      </p:sp>
      <p:sp>
        <p:nvSpPr>
          <p:cNvPr id="3" name="Zástupný obsah 2">
            <a:extLst>
              <a:ext uri="{FF2B5EF4-FFF2-40B4-BE49-F238E27FC236}">
                <a16:creationId xmlns:a16="http://schemas.microsoft.com/office/drawing/2014/main" id="{4F555CED-4E38-ADF4-CD4B-4D27105BC788}"/>
              </a:ext>
            </a:extLst>
          </p:cNvPr>
          <p:cNvSpPr>
            <a:spLocks noGrp="1"/>
          </p:cNvSpPr>
          <p:nvPr>
            <p:ph idx="1"/>
          </p:nvPr>
        </p:nvSpPr>
        <p:spPr/>
        <p:txBody>
          <a:bodyPr/>
          <a:lstStyle/>
          <a:p>
            <a:pPr marL="0" indent="0">
              <a:buNone/>
            </a:pPr>
            <a:r>
              <a:rPr lang="cs-CZ" b="1" dirty="0"/>
              <a:t>Podmínky podpory pro výše uvedené sociální služby</a:t>
            </a:r>
          </a:p>
          <a:p>
            <a:pPr marL="0" indent="0">
              <a:buNone/>
            </a:pPr>
            <a:endParaRPr lang="cs-CZ" dirty="0"/>
          </a:p>
          <a:p>
            <a:pPr lvl="0">
              <a:lnSpc>
                <a:spcPct val="100000"/>
              </a:lnSpc>
              <a:spcBef>
                <a:spcPts val="0"/>
              </a:spcBef>
              <a:spcAft>
                <a:spcPts val="0"/>
              </a:spcAft>
            </a:pPr>
            <a:r>
              <a:rPr lang="cs-CZ" b="1" dirty="0"/>
              <a:t>registrace sociální služby</a:t>
            </a:r>
            <a:r>
              <a:rPr lang="cs-CZ" dirty="0"/>
              <a:t> v souladu se zákonem č. 108/2006 Sb., o sociálních službách,</a:t>
            </a:r>
          </a:p>
          <a:p>
            <a:pPr lvl="0">
              <a:lnSpc>
                <a:spcPct val="100000"/>
              </a:lnSpc>
              <a:spcBef>
                <a:spcPts val="0"/>
              </a:spcBef>
              <a:spcAft>
                <a:spcPts val="0"/>
              </a:spcAft>
            </a:pPr>
            <a:r>
              <a:rPr lang="cs-CZ" b="1" dirty="0"/>
              <a:t>zařazení služby do sítě</a:t>
            </a:r>
            <a:r>
              <a:rPr lang="cs-CZ" dirty="0"/>
              <a:t> </a:t>
            </a:r>
            <a:r>
              <a:rPr lang="cs-CZ" b="1" dirty="0"/>
              <a:t>sociálních služeb</a:t>
            </a:r>
            <a:r>
              <a:rPr lang="cs-CZ" dirty="0"/>
              <a:t> uvedené ve střednědobém plánu rozvoje sociálních služeb příslušného kraje, případně MPSV (nezbytný je soulad kapacit),</a:t>
            </a:r>
          </a:p>
          <a:p>
            <a:pPr lvl="0">
              <a:lnSpc>
                <a:spcPct val="100000"/>
              </a:lnSpc>
              <a:spcBef>
                <a:spcPts val="0"/>
              </a:spcBef>
              <a:spcAft>
                <a:spcPts val="0"/>
              </a:spcAft>
            </a:pPr>
            <a:r>
              <a:rPr lang="cs-CZ" b="1" dirty="0"/>
              <a:t>Pověření k poskytování sociální služby</a:t>
            </a:r>
            <a:r>
              <a:rPr lang="cs-CZ" dirty="0"/>
              <a:t> (podrobněji viz příloha č. 5 této výzvy – Podpora sociálních služeb).</a:t>
            </a:r>
          </a:p>
          <a:p>
            <a:endParaRPr lang="cs-CZ" dirty="0"/>
          </a:p>
        </p:txBody>
      </p:sp>
      <p:sp>
        <p:nvSpPr>
          <p:cNvPr id="4" name="Zástupný symbol pro číslo snímku 3">
            <a:extLst>
              <a:ext uri="{FF2B5EF4-FFF2-40B4-BE49-F238E27FC236}">
                <a16:creationId xmlns:a16="http://schemas.microsoft.com/office/drawing/2014/main" id="{EDB1AB85-1ED1-B82A-AE57-9A4731F91F33}"/>
              </a:ext>
            </a:extLst>
          </p:cNvPr>
          <p:cNvSpPr>
            <a:spLocks noGrp="1"/>
          </p:cNvSpPr>
          <p:nvPr>
            <p:ph type="sldNum" sz="quarter" idx="12"/>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3863097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CB29-0E7C-26DA-C3B2-F9BBBD6E00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566A32-388C-068C-1A49-4FC0F6C0CE81}"/>
              </a:ext>
            </a:extLst>
          </p:cNvPr>
          <p:cNvSpPr>
            <a:spLocks noGrp="1"/>
          </p:cNvSpPr>
          <p:nvPr>
            <p:ph type="title"/>
          </p:nvPr>
        </p:nvSpPr>
        <p:spPr/>
        <p:txBody>
          <a:bodyPr/>
          <a:lstStyle/>
          <a:p>
            <a:r>
              <a:rPr lang="cs-CZ" dirty="0"/>
              <a:t>Podmínky podpory                           </a:t>
            </a:r>
            <a:r>
              <a:rPr lang="cs-CZ" sz="2000" dirty="0"/>
              <a:t>(3/3) </a:t>
            </a:r>
          </a:p>
        </p:txBody>
      </p:sp>
      <p:sp>
        <p:nvSpPr>
          <p:cNvPr id="3" name="Zástupný obsah 2">
            <a:extLst>
              <a:ext uri="{FF2B5EF4-FFF2-40B4-BE49-F238E27FC236}">
                <a16:creationId xmlns:a16="http://schemas.microsoft.com/office/drawing/2014/main" id="{ADDFC93B-6160-8F80-1317-10B0E5A515BB}"/>
              </a:ext>
            </a:extLst>
          </p:cNvPr>
          <p:cNvSpPr>
            <a:spLocks noGrp="1"/>
          </p:cNvSpPr>
          <p:nvPr>
            <p:ph idx="1"/>
          </p:nvPr>
        </p:nvSpPr>
        <p:spPr>
          <a:xfrm>
            <a:off x="251520" y="1286800"/>
            <a:ext cx="8100448" cy="5229200"/>
          </a:xfrm>
        </p:spPr>
        <p:txBody>
          <a:bodyPr/>
          <a:lstStyle/>
          <a:p>
            <a:endParaRPr lang="cs-CZ" dirty="0"/>
          </a:p>
          <a:p>
            <a:r>
              <a:rPr lang="cs-CZ" dirty="0"/>
              <a:t>Žadatel musí do žádosti zahrnout alespoň dvě aktivity označené čísly 1, 2, 3, 4 a 6 z výše uvedených a povinně aktivitu č. 5, které budou dále rozpracovány jako klíčové aktivity projektu.</a:t>
            </a:r>
          </a:p>
          <a:p>
            <a:r>
              <a:rPr lang="cs-CZ" dirty="0"/>
              <a:t>V rámci věcného hodnocení budou zvýhodněny projekty, které budou pokrývat alespoň </a:t>
            </a:r>
            <a:r>
              <a:rPr lang="cs-CZ" b="1" dirty="0"/>
              <a:t>dva kraje ČR</a:t>
            </a:r>
            <a:r>
              <a:rPr lang="cs-CZ" dirty="0"/>
              <a:t>, a které budou realizovány se </a:t>
            </a:r>
            <a:r>
              <a:rPr lang="cs-CZ" b="1" dirty="0"/>
              <a:t>zapojením partnera/ů.</a:t>
            </a:r>
            <a:endParaRPr lang="cs-CZ" dirty="0"/>
          </a:p>
          <a:p>
            <a:pPr marL="0" lvl="1" indent="0" algn="just">
              <a:lnSpc>
                <a:spcPct val="100000"/>
              </a:lnSpc>
              <a:buNone/>
            </a:pPr>
            <a:endParaRPr lang="cs-CZ" sz="1800" dirty="0"/>
          </a:p>
          <a:p>
            <a:pPr marL="0" lvl="1" indent="0">
              <a:lnSpc>
                <a:spcPct val="100000"/>
              </a:lnSpc>
              <a:buNone/>
            </a:pPr>
            <a:endParaRPr lang="cs-CZ" sz="1600" dirty="0"/>
          </a:p>
        </p:txBody>
      </p:sp>
      <p:sp>
        <p:nvSpPr>
          <p:cNvPr id="4" name="Zástupný symbol pro číslo snímku 3">
            <a:extLst>
              <a:ext uri="{FF2B5EF4-FFF2-40B4-BE49-F238E27FC236}">
                <a16:creationId xmlns:a16="http://schemas.microsoft.com/office/drawing/2014/main" id="{0848E274-D28E-5A84-A96C-F514A8B88446}"/>
              </a:ext>
            </a:extLst>
          </p:cNvPr>
          <p:cNvSpPr>
            <a:spLocks noGrp="1"/>
          </p:cNvSpPr>
          <p:nvPr>
            <p:ph type="sldNum" sz="quarter" idx="12"/>
          </p:nvPr>
        </p:nvSpPr>
        <p:spPr/>
        <p:txBody>
          <a:bodyPr/>
          <a:lstStyle/>
          <a:p>
            <a:fld id="{479BF083-4774-43B1-9AB0-5CC1AC5DD8EE}" type="slidenum">
              <a:rPr lang="cs-CZ" smtClean="0"/>
              <a:pPr/>
              <a:t>23</a:t>
            </a:fld>
            <a:endParaRPr lang="cs-CZ" dirty="0"/>
          </a:p>
        </p:txBody>
      </p:sp>
    </p:spTree>
    <p:extLst>
      <p:ext uri="{BB962C8B-B14F-4D97-AF65-F5344CB8AC3E}">
        <p14:creationId xmlns:p14="http://schemas.microsoft.com/office/powerpoint/2010/main" val="347973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Indikátory 						</a:t>
            </a:r>
            <a:r>
              <a:rPr lang="cs-CZ" sz="2000" dirty="0"/>
              <a:t>(1/10)</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106898" y="1207266"/>
            <a:ext cx="8857590" cy="5488733"/>
          </a:xfrm>
        </p:spPr>
        <p:txBody>
          <a:bodyPr/>
          <a:lstStyle/>
          <a:p>
            <a:pPr>
              <a:lnSpc>
                <a:spcPct val="100000"/>
              </a:lnSpc>
              <a:spcBef>
                <a:spcPts val="0"/>
              </a:spcBef>
              <a:spcAft>
                <a:spcPts val="1200"/>
              </a:spcAft>
            </a:pPr>
            <a:r>
              <a:rPr lang="cs-CZ" dirty="0"/>
              <a:t>Slouží k ověření, zda projekt naplňuje stanovené cíle. </a:t>
            </a:r>
          </a:p>
          <a:p>
            <a:pPr>
              <a:lnSpc>
                <a:spcPct val="100000"/>
              </a:lnSpc>
              <a:spcBef>
                <a:spcPts val="0"/>
              </a:spcBef>
              <a:spcAft>
                <a:spcPts val="1200"/>
              </a:spcAft>
            </a:pPr>
            <a:r>
              <a:rPr lang="cs-CZ" dirty="0"/>
              <a:t>Plnění indikátorů se sleduje prostřednictvím </a:t>
            </a:r>
            <a:r>
              <a:rPr lang="cs-CZ" dirty="0" err="1"/>
              <a:t>ZoR</a:t>
            </a:r>
            <a:r>
              <a:rPr lang="cs-CZ" dirty="0"/>
              <a:t> podávaných každých 4 nebo 6 měsíců (bude uvedeno v </a:t>
            </a:r>
            <a:r>
              <a:rPr lang="cs-CZ" dirty="0" err="1"/>
              <a:t>RoPD</a:t>
            </a:r>
            <a:r>
              <a:rPr lang="cs-CZ" dirty="0"/>
              <a:t> na základě výběru v </a:t>
            </a:r>
            <a:r>
              <a:rPr lang="cs-CZ" dirty="0" err="1"/>
              <a:t>ŽoD</a:t>
            </a:r>
            <a:r>
              <a:rPr lang="cs-CZ" dirty="0"/>
              <a:t>).</a:t>
            </a:r>
            <a:endParaRPr lang="cs-CZ" i="0" u="none" strike="noStrike" baseline="0" dirty="0">
              <a:solidFill>
                <a:schemeClr val="accent1"/>
              </a:solidFill>
            </a:endParaRPr>
          </a:p>
          <a:p>
            <a:pPr>
              <a:lnSpc>
                <a:spcPct val="100000"/>
              </a:lnSpc>
              <a:spcBef>
                <a:spcPts val="0"/>
              </a:spcBef>
              <a:spcAft>
                <a:spcPts val="1200"/>
              </a:spcAft>
            </a:pPr>
            <a:r>
              <a:rPr lang="cs-CZ" i="0" u="none" strike="noStrike" baseline="0" dirty="0">
                <a:solidFill>
                  <a:schemeClr val="accent1"/>
                </a:solidFill>
              </a:rPr>
              <a:t>V žádosti o dotaci musí být současně vždy uvedeno, jakým způsobem byla cílová hodnota stanovena.</a:t>
            </a:r>
          </a:p>
          <a:p>
            <a:pPr>
              <a:lnSpc>
                <a:spcPct val="100000"/>
              </a:lnSpc>
              <a:spcBef>
                <a:spcPts val="0"/>
              </a:spcBef>
              <a:spcAft>
                <a:spcPts val="1200"/>
              </a:spcAft>
            </a:pPr>
            <a:r>
              <a:rPr lang="cs-CZ" dirty="0"/>
              <a:t>Každá osoba může být v rámci indikátoru započítána maximálně jednou.</a:t>
            </a:r>
          </a:p>
          <a:p>
            <a:pPr>
              <a:lnSpc>
                <a:spcPct val="100000"/>
              </a:lnSpc>
              <a:spcBef>
                <a:spcPts val="0"/>
              </a:spcBef>
              <a:spcAft>
                <a:spcPts val="1200"/>
              </a:spcAft>
            </a:pPr>
            <a:r>
              <a:rPr lang="cs-CZ" dirty="0"/>
              <a:t>Cílové hodnoty jsou závazné, protože jsou přímo spojeny       s projektovými činnostmi a rozpočtem</a:t>
            </a:r>
          </a:p>
          <a:p>
            <a:pPr>
              <a:lnSpc>
                <a:spcPct val="100000"/>
              </a:lnSpc>
              <a:spcBef>
                <a:spcPts val="0"/>
              </a:spcBef>
              <a:spcAft>
                <a:spcPts val="1200"/>
              </a:spcAft>
            </a:pPr>
            <a:r>
              <a:rPr lang="cs-CZ" dirty="0"/>
              <a:t>Hodnoty indikátorů nelze snižovat v průběhu realizace projektu.</a:t>
            </a:r>
            <a:endParaRPr lang="cs-CZ" i="0" u="none" strike="noStrike" baseline="0" dirty="0">
              <a:solidFill>
                <a:schemeClr val="accent1"/>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409580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Indikátory 						</a:t>
            </a:r>
            <a:r>
              <a:rPr lang="cs-CZ" sz="2000" dirty="0"/>
              <a:t>(2/10)</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251520" y="1268760"/>
            <a:ext cx="8532480" cy="5589240"/>
          </a:xfrm>
        </p:spPr>
        <p:txBody>
          <a:bodyPr/>
          <a:lstStyle/>
          <a:p>
            <a:pPr lvl="0">
              <a:lnSpc>
                <a:spcPct val="100000"/>
              </a:lnSpc>
            </a:pPr>
            <a:r>
              <a:rPr lang="cs-CZ" b="1" dirty="0"/>
              <a:t>Povinné indikátory</a:t>
            </a:r>
            <a:r>
              <a:rPr lang="cs-CZ" dirty="0"/>
              <a:t>:</a:t>
            </a:r>
          </a:p>
          <a:p>
            <a:pPr lvl="1">
              <a:lnSpc>
                <a:spcPct val="100000"/>
              </a:lnSpc>
            </a:pPr>
            <a:r>
              <a:rPr lang="cs-CZ" sz="2400" dirty="0"/>
              <a:t>indikátor 100 000 pro aktivity 1 – 4 a 6</a:t>
            </a:r>
          </a:p>
          <a:p>
            <a:pPr lvl="1">
              <a:lnSpc>
                <a:spcPct val="150000"/>
              </a:lnSpc>
            </a:pPr>
            <a:r>
              <a:rPr lang="cs-CZ" sz="2400" dirty="0"/>
              <a:t>indikátor 200 000 pro aktivitu č. 5</a:t>
            </a:r>
          </a:p>
          <a:p>
            <a:pPr lvl="0"/>
            <a:r>
              <a:rPr lang="cs-CZ" b="1" dirty="0"/>
              <a:t>Povinně-volitelné indikátory:</a:t>
            </a:r>
            <a:r>
              <a:rPr lang="cs-CZ" dirty="0"/>
              <a:t>  žadatel si vybírá min. 2 indikátory z aktivit projektu 1 – 4 a 6 </a:t>
            </a:r>
          </a:p>
          <a:p>
            <a:pPr marL="0" lvl="0" indent="0">
              <a:buNone/>
            </a:pPr>
            <a:r>
              <a:rPr lang="cs-CZ" dirty="0"/>
              <a:t>	(110 000, 120 000, 130 000, 140 000 nebo 160 000</a:t>
            </a:r>
          </a:p>
          <a:p>
            <a:pPr>
              <a:lnSpc>
                <a:spcPct val="100000"/>
              </a:lnSpc>
            </a:pPr>
            <a:r>
              <a:rPr lang="cs-CZ" b="1" dirty="0"/>
              <a:t>Volitelné indikátory</a:t>
            </a:r>
            <a:r>
              <a:rPr lang="cs-CZ" dirty="0"/>
              <a:t>: žadatel si může zvolit indikátory z aktivity č. 7 nebo indikátory, které se vážou ke všem aktivitám </a:t>
            </a:r>
          </a:p>
          <a:p>
            <a:pPr marL="0" indent="0">
              <a:lnSpc>
                <a:spcPct val="100000"/>
              </a:lnSpc>
              <a:buNone/>
            </a:pPr>
            <a:r>
              <a:rPr lang="cs-CZ" dirty="0"/>
              <a:t>	(170 000, 300 000, 400 000, 400 300, 410 000)</a:t>
            </a:r>
            <a:endParaRPr lang="cs-CZ" sz="4000" b="0" i="0" u="none" strike="noStrike" baseline="0" dirty="0">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200376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7C4060-EE71-5932-F4B7-EA69E2796080}"/>
              </a:ext>
            </a:extLst>
          </p:cNvPr>
          <p:cNvSpPr>
            <a:spLocks noGrp="1"/>
          </p:cNvSpPr>
          <p:nvPr>
            <p:ph type="title"/>
          </p:nvPr>
        </p:nvSpPr>
        <p:spPr/>
        <p:txBody>
          <a:bodyPr/>
          <a:lstStyle/>
          <a:p>
            <a:r>
              <a:rPr lang="cs-CZ" dirty="0"/>
              <a:t>Indikátory						</a:t>
            </a:r>
            <a:r>
              <a:rPr lang="cs-CZ" sz="2000" dirty="0"/>
              <a:t>(3/10)</a:t>
            </a:r>
          </a:p>
        </p:txBody>
      </p:sp>
      <p:sp>
        <p:nvSpPr>
          <p:cNvPr id="4" name="Zástupný symbol pro číslo snímku 3">
            <a:extLst>
              <a:ext uri="{FF2B5EF4-FFF2-40B4-BE49-F238E27FC236}">
                <a16:creationId xmlns:a16="http://schemas.microsoft.com/office/drawing/2014/main" id="{D4891EA3-6FFD-6E2E-231A-D2DC55FCBDA8}"/>
              </a:ext>
            </a:extLst>
          </p:cNvPr>
          <p:cNvSpPr>
            <a:spLocks noGrp="1"/>
          </p:cNvSpPr>
          <p:nvPr>
            <p:ph type="sldNum" sz="quarter" idx="12"/>
          </p:nvPr>
        </p:nvSpPr>
        <p:spPr/>
        <p:txBody>
          <a:bodyPr/>
          <a:lstStyle/>
          <a:p>
            <a:fld id="{479BF083-4774-43B1-9AB0-5CC1AC5DD8EE}" type="slidenum">
              <a:rPr lang="cs-CZ" smtClean="0"/>
              <a:pPr/>
              <a:t>26</a:t>
            </a:fld>
            <a:endParaRPr lang="cs-CZ" dirty="0"/>
          </a:p>
        </p:txBody>
      </p:sp>
      <p:graphicFrame>
        <p:nvGraphicFramePr>
          <p:cNvPr id="8" name="Zástupný obsah 7">
            <a:extLst>
              <a:ext uri="{FF2B5EF4-FFF2-40B4-BE49-F238E27FC236}">
                <a16:creationId xmlns:a16="http://schemas.microsoft.com/office/drawing/2014/main" id="{63B9446A-663C-1AAD-E37B-568CC39F416A}"/>
              </a:ext>
            </a:extLst>
          </p:cNvPr>
          <p:cNvGraphicFramePr>
            <a:graphicFrameLocks noGrp="1"/>
          </p:cNvGraphicFramePr>
          <p:nvPr>
            <p:ph idx="1"/>
            <p:extLst>
              <p:ext uri="{D42A27DB-BD31-4B8C-83A1-F6EECF244321}">
                <p14:modId xmlns:p14="http://schemas.microsoft.com/office/powerpoint/2010/main" val="1273145248"/>
              </p:ext>
            </p:extLst>
          </p:nvPr>
        </p:nvGraphicFramePr>
        <p:xfrm>
          <a:off x="1475655" y="1196752"/>
          <a:ext cx="5904657" cy="2997944"/>
        </p:xfrm>
        <a:graphic>
          <a:graphicData uri="http://schemas.openxmlformats.org/drawingml/2006/table">
            <a:tbl>
              <a:tblPr firstRow="1">
                <a:tableStyleId>{5C22544A-7EE6-4342-B048-85BDC9FD1C3A}</a:tableStyleId>
              </a:tblPr>
              <a:tblGrid>
                <a:gridCol w="936104">
                  <a:extLst>
                    <a:ext uri="{9D8B030D-6E8A-4147-A177-3AD203B41FA5}">
                      <a16:colId xmlns:a16="http://schemas.microsoft.com/office/drawing/2014/main" val="1613404840"/>
                    </a:ext>
                  </a:extLst>
                </a:gridCol>
                <a:gridCol w="1818202">
                  <a:extLst>
                    <a:ext uri="{9D8B030D-6E8A-4147-A177-3AD203B41FA5}">
                      <a16:colId xmlns:a16="http://schemas.microsoft.com/office/drawing/2014/main" val="1729318359"/>
                    </a:ext>
                  </a:extLst>
                </a:gridCol>
                <a:gridCol w="1998222">
                  <a:extLst>
                    <a:ext uri="{9D8B030D-6E8A-4147-A177-3AD203B41FA5}">
                      <a16:colId xmlns:a16="http://schemas.microsoft.com/office/drawing/2014/main" val="1814034735"/>
                    </a:ext>
                  </a:extLst>
                </a:gridCol>
                <a:gridCol w="1152129">
                  <a:extLst>
                    <a:ext uri="{9D8B030D-6E8A-4147-A177-3AD203B41FA5}">
                      <a16:colId xmlns:a16="http://schemas.microsoft.com/office/drawing/2014/main" val="2930465851"/>
                    </a:ext>
                  </a:extLst>
                </a:gridCol>
              </a:tblGrid>
              <a:tr h="883722">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409857097"/>
                  </a:ext>
                </a:extLst>
              </a:tr>
              <a:tr h="883722">
                <a:tc>
                  <a:txBody>
                    <a:bodyPr/>
                    <a:lstStyle/>
                    <a:p>
                      <a:pPr algn="just" fontAlgn="ctr"/>
                      <a:r>
                        <a:rPr lang="cs-CZ" sz="1600" u="none" strike="noStrike">
                          <a:effectLst/>
                        </a:rPr>
                        <a:t> </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a:effectLst/>
                        </a:rPr>
                        <a:t>Celkový počet podpořených osob – cizinců                                                                                                                                                 </a:t>
                      </a:r>
                      <a:endParaRPr lang="cs-CZ" sz="1600" b="1" i="0" u="none" strike="noStrike">
                        <a:solidFill>
                          <a:srgbClr val="000000"/>
                        </a:solidFill>
                        <a:effectLst/>
                        <a:latin typeface="Aptos" panose="020B0004020202020204" pitchFamily="34" charset="0"/>
                      </a:endParaRPr>
                    </a:p>
                  </a:txBody>
                  <a:tcPr marL="6350" marR="6350" marT="6350" marB="0"/>
                </a:tc>
                <a:tc rowSpan="5">
                  <a:txBody>
                    <a:bodyPr/>
                    <a:lstStyle/>
                    <a:p>
                      <a:pPr algn="l" fontAlgn="t"/>
                      <a:r>
                        <a:rPr lang="cs-CZ" sz="1600" u="none" strike="noStrike" dirty="0">
                          <a:effectLst/>
                        </a:rPr>
                        <a:t>Celkový počet cizinců, kteří byli podpořeni aktivitami č. 1 – 4 a 6</a:t>
                      </a:r>
                      <a:endParaRPr lang="cs-CZ" sz="1600" b="0" i="0" u="none" strike="noStrike" dirty="0">
                        <a:solidFill>
                          <a:srgbClr val="000000"/>
                        </a:solidFill>
                        <a:effectLst/>
                        <a:latin typeface="Aptos" panose="020B0004020202020204" pitchFamily="34" charset="0"/>
                      </a:endParaRPr>
                    </a:p>
                  </a:txBody>
                  <a:tcPr marL="6350" marR="6350" marT="6350" marB="0"/>
                </a:tc>
                <a:tc rowSpan="5">
                  <a:txBody>
                    <a:bodyPr/>
                    <a:lstStyle/>
                    <a:p>
                      <a:pPr algn="l" fontAlgn="ctr"/>
                      <a:r>
                        <a:rPr lang="cs-CZ" sz="1600" u="none" strike="noStrike" dirty="0">
                          <a:effectLst/>
                        </a:rPr>
                        <a:t>Povinný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317403756"/>
                  </a:ext>
                </a:extLst>
              </a:tr>
              <a:tr h="335591">
                <a:tc>
                  <a:txBody>
                    <a:bodyPr/>
                    <a:lstStyle/>
                    <a:p>
                      <a:pPr algn="just" fontAlgn="ctr"/>
                      <a:r>
                        <a:rPr lang="cs-CZ" sz="1600" u="none" strike="noStrike">
                          <a:effectLst/>
                        </a:rPr>
                        <a:t>100 000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celkem</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934601572"/>
                  </a:ext>
                </a:extLst>
              </a:tr>
              <a:tr h="279659">
                <a:tc>
                  <a:txBody>
                    <a:bodyPr/>
                    <a:lstStyle/>
                    <a:p>
                      <a:pPr algn="just" fontAlgn="ctr"/>
                      <a:r>
                        <a:rPr lang="cs-CZ" sz="1600" u="none" strike="noStrike" dirty="0">
                          <a:effectLst/>
                        </a:rPr>
                        <a:t>100 100</a:t>
                      </a:r>
                      <a:endParaRPr lang="cs-CZ" sz="1600" b="0" i="0" u="none" strike="noStrike" dirty="0">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muži </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240485524"/>
                  </a:ext>
                </a:extLst>
              </a:tr>
              <a:tr h="279659">
                <a:tc>
                  <a:txBody>
                    <a:bodyPr/>
                    <a:lstStyle/>
                    <a:p>
                      <a:pPr algn="just" fontAlgn="ctr"/>
                      <a:r>
                        <a:rPr lang="cs-CZ" sz="1600" u="none" strike="noStrike">
                          <a:effectLst/>
                        </a:rPr>
                        <a:t>100 200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ženy      </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173979621"/>
                  </a:ext>
                </a:extLst>
              </a:tr>
              <a:tr h="335591">
                <a:tc>
                  <a:txBody>
                    <a:bodyPr/>
                    <a:lstStyle/>
                    <a:p>
                      <a:pPr algn="just" fontAlgn="ctr"/>
                      <a:r>
                        <a:rPr lang="cs-CZ" sz="1600" u="none" strike="noStrike">
                          <a:effectLst/>
                        </a:rPr>
                        <a:t>100 300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děti do 18 let</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949610337"/>
                  </a:ext>
                </a:extLst>
              </a:tr>
            </a:tbl>
          </a:graphicData>
        </a:graphic>
      </p:graphicFrame>
      <p:graphicFrame>
        <p:nvGraphicFramePr>
          <p:cNvPr id="9" name="Tabulka 8">
            <a:extLst>
              <a:ext uri="{FF2B5EF4-FFF2-40B4-BE49-F238E27FC236}">
                <a16:creationId xmlns:a16="http://schemas.microsoft.com/office/drawing/2014/main" id="{7BB40141-2342-3FD4-C620-28533CD687F3}"/>
              </a:ext>
            </a:extLst>
          </p:cNvPr>
          <p:cNvGraphicFramePr>
            <a:graphicFrameLocks noGrp="1"/>
          </p:cNvGraphicFramePr>
          <p:nvPr>
            <p:extLst>
              <p:ext uri="{D42A27DB-BD31-4B8C-83A1-F6EECF244321}">
                <p14:modId xmlns:p14="http://schemas.microsoft.com/office/powerpoint/2010/main" val="4189363176"/>
              </p:ext>
            </p:extLst>
          </p:nvPr>
        </p:nvGraphicFramePr>
        <p:xfrm>
          <a:off x="1475655" y="4244900"/>
          <a:ext cx="5904657" cy="2365010"/>
        </p:xfrm>
        <a:graphic>
          <a:graphicData uri="http://schemas.openxmlformats.org/drawingml/2006/table">
            <a:tbl>
              <a:tblPr firstRow="1">
                <a:tableStyleId>{5C22544A-7EE6-4342-B048-85BDC9FD1C3A}</a:tableStyleId>
              </a:tblPr>
              <a:tblGrid>
                <a:gridCol w="936105">
                  <a:extLst>
                    <a:ext uri="{9D8B030D-6E8A-4147-A177-3AD203B41FA5}">
                      <a16:colId xmlns:a16="http://schemas.microsoft.com/office/drawing/2014/main" val="60040917"/>
                    </a:ext>
                  </a:extLst>
                </a:gridCol>
                <a:gridCol w="1818201">
                  <a:extLst>
                    <a:ext uri="{9D8B030D-6E8A-4147-A177-3AD203B41FA5}">
                      <a16:colId xmlns:a16="http://schemas.microsoft.com/office/drawing/2014/main" val="1105289661"/>
                    </a:ext>
                  </a:extLst>
                </a:gridCol>
                <a:gridCol w="1998222">
                  <a:extLst>
                    <a:ext uri="{9D8B030D-6E8A-4147-A177-3AD203B41FA5}">
                      <a16:colId xmlns:a16="http://schemas.microsoft.com/office/drawing/2014/main" val="360298178"/>
                    </a:ext>
                  </a:extLst>
                </a:gridCol>
                <a:gridCol w="1152129">
                  <a:extLst>
                    <a:ext uri="{9D8B030D-6E8A-4147-A177-3AD203B41FA5}">
                      <a16:colId xmlns:a16="http://schemas.microsoft.com/office/drawing/2014/main" val="125262440"/>
                    </a:ext>
                  </a:extLst>
                </a:gridCol>
              </a:tblGrid>
              <a:tr h="651780">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798051853"/>
                  </a:ext>
                </a:extLst>
              </a:tr>
              <a:tr h="1509820">
                <a:tc>
                  <a:txBody>
                    <a:bodyPr/>
                    <a:lstStyle/>
                    <a:p>
                      <a:pPr algn="just" fontAlgn="ctr"/>
                      <a:r>
                        <a:rPr lang="cs-CZ" sz="1600" u="none" strike="noStrike">
                          <a:effectLst/>
                        </a:rPr>
                        <a:t>200 000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a:effectLst/>
                        </a:rPr>
                        <a:t>Počet odborných pracovníků v sociální oblasti a terapeutů vyškolených pro práci s cizinci a jejich dětmi</a:t>
                      </a:r>
                      <a:endParaRPr lang="cs-CZ" sz="1600" b="1" i="0" u="none" strike="noStrike">
                        <a:solidFill>
                          <a:srgbClr val="000000"/>
                        </a:solidFill>
                        <a:effectLst/>
                        <a:latin typeface="Aptos" panose="020B0004020202020204" pitchFamily="34" charset="0"/>
                      </a:endParaRPr>
                    </a:p>
                  </a:txBody>
                  <a:tcPr marL="6350" marR="6350" marT="6350" marB="0"/>
                </a:tc>
                <a:tc>
                  <a:txBody>
                    <a:bodyPr/>
                    <a:lstStyle/>
                    <a:p>
                      <a:pPr algn="l" fontAlgn="t"/>
                      <a:r>
                        <a:rPr lang="cs-CZ" sz="1600" u="none" strike="noStrike" dirty="0">
                          <a:effectLst/>
                        </a:rPr>
                        <a:t>Počet pracovníků ze sociální sféry, kteří byli proškoleni či získali speciální vzdělání v rámci aktivity č. 5 </a:t>
                      </a:r>
                      <a:endParaRPr lang="cs-CZ" sz="1600" b="0" i="0" u="none" strike="noStrike" dirty="0">
                        <a:solidFill>
                          <a:srgbClr val="000000"/>
                        </a:solidFill>
                        <a:effectLst/>
                        <a:latin typeface="Aptos" panose="020B0004020202020204" pitchFamily="34" charset="0"/>
                      </a:endParaRPr>
                    </a:p>
                  </a:txBody>
                  <a:tcPr marL="6350" marR="6350" marT="6350" marB="0"/>
                </a:tc>
                <a:tc>
                  <a:txBody>
                    <a:bodyPr/>
                    <a:lstStyle/>
                    <a:p>
                      <a:pPr algn="just" fontAlgn="ctr"/>
                      <a:r>
                        <a:rPr lang="cs-CZ" sz="1600" u="none" strike="noStrike" dirty="0">
                          <a:effectLst/>
                        </a:rPr>
                        <a:t>Povinný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047646924"/>
                  </a:ext>
                </a:extLst>
              </a:tr>
            </a:tbl>
          </a:graphicData>
        </a:graphic>
      </p:graphicFrame>
    </p:spTree>
    <p:extLst>
      <p:ext uri="{BB962C8B-B14F-4D97-AF65-F5344CB8AC3E}">
        <p14:creationId xmlns:p14="http://schemas.microsoft.com/office/powerpoint/2010/main" val="4116329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D53E9F-CDA8-BDC6-DE78-F7A53C7BF4F9}"/>
              </a:ext>
            </a:extLst>
          </p:cNvPr>
          <p:cNvSpPr>
            <a:spLocks noGrp="1"/>
          </p:cNvSpPr>
          <p:nvPr>
            <p:ph type="title"/>
          </p:nvPr>
        </p:nvSpPr>
        <p:spPr/>
        <p:txBody>
          <a:bodyPr/>
          <a:lstStyle/>
          <a:p>
            <a:r>
              <a:rPr lang="cs-CZ" dirty="0"/>
              <a:t>Indikátory						</a:t>
            </a:r>
            <a:r>
              <a:rPr lang="cs-CZ" sz="2000" dirty="0"/>
              <a:t>(4/10)</a:t>
            </a:r>
            <a:endParaRPr lang="cs-CZ" dirty="0"/>
          </a:p>
        </p:txBody>
      </p:sp>
      <p:graphicFrame>
        <p:nvGraphicFramePr>
          <p:cNvPr id="5" name="Zástupný obsah 4">
            <a:extLst>
              <a:ext uri="{FF2B5EF4-FFF2-40B4-BE49-F238E27FC236}">
                <a16:creationId xmlns:a16="http://schemas.microsoft.com/office/drawing/2014/main" id="{7757FC11-4E4A-9292-C847-2430762A3564}"/>
              </a:ext>
            </a:extLst>
          </p:cNvPr>
          <p:cNvGraphicFramePr>
            <a:graphicFrameLocks noGrp="1"/>
          </p:cNvGraphicFramePr>
          <p:nvPr>
            <p:ph idx="1"/>
            <p:extLst>
              <p:ext uri="{D42A27DB-BD31-4B8C-83A1-F6EECF244321}">
                <p14:modId xmlns:p14="http://schemas.microsoft.com/office/powerpoint/2010/main" val="992028382"/>
              </p:ext>
            </p:extLst>
          </p:nvPr>
        </p:nvGraphicFramePr>
        <p:xfrm>
          <a:off x="899592" y="1628800"/>
          <a:ext cx="6912768" cy="4608512"/>
        </p:xfrm>
        <a:graphic>
          <a:graphicData uri="http://schemas.openxmlformats.org/drawingml/2006/table">
            <a:tbl>
              <a:tblPr firstRow="1">
                <a:tableStyleId>{5C22544A-7EE6-4342-B048-85BDC9FD1C3A}</a:tableStyleId>
              </a:tblPr>
              <a:tblGrid>
                <a:gridCol w="1152127">
                  <a:extLst>
                    <a:ext uri="{9D8B030D-6E8A-4147-A177-3AD203B41FA5}">
                      <a16:colId xmlns:a16="http://schemas.microsoft.com/office/drawing/2014/main" val="928346819"/>
                    </a:ext>
                  </a:extLst>
                </a:gridCol>
                <a:gridCol w="2237787">
                  <a:extLst>
                    <a:ext uri="{9D8B030D-6E8A-4147-A177-3AD203B41FA5}">
                      <a16:colId xmlns:a16="http://schemas.microsoft.com/office/drawing/2014/main" val="4286444184"/>
                    </a:ext>
                  </a:extLst>
                </a:gridCol>
                <a:gridCol w="2459351">
                  <a:extLst>
                    <a:ext uri="{9D8B030D-6E8A-4147-A177-3AD203B41FA5}">
                      <a16:colId xmlns:a16="http://schemas.microsoft.com/office/drawing/2014/main" val="1228602024"/>
                    </a:ext>
                  </a:extLst>
                </a:gridCol>
                <a:gridCol w="1063503">
                  <a:extLst>
                    <a:ext uri="{9D8B030D-6E8A-4147-A177-3AD203B41FA5}">
                      <a16:colId xmlns:a16="http://schemas.microsoft.com/office/drawing/2014/main" val="1096830394"/>
                    </a:ext>
                  </a:extLst>
                </a:gridCol>
              </a:tblGrid>
              <a:tr h="1295631">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t"/>
                      <a:endParaRPr lang="cs-CZ" sz="1600" u="none" strike="noStrike" dirty="0">
                        <a:effectLst/>
                      </a:endParaRPr>
                    </a:p>
                    <a:p>
                      <a:pPr algn="ctr" fontAlgn="t"/>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tc>
                <a:extLst>
                  <a:ext uri="{0D108BD9-81ED-4DB2-BD59-A6C34878D82A}">
                    <a16:rowId xmlns:a16="http://schemas.microsoft.com/office/drawing/2014/main" val="2482874017"/>
                  </a:ext>
                </a:extLst>
              </a:tr>
              <a:tr h="1590839">
                <a:tc>
                  <a:txBody>
                    <a:bodyPr/>
                    <a:lstStyle/>
                    <a:p>
                      <a:pPr algn="just" fontAlgn="ctr"/>
                      <a:r>
                        <a:rPr lang="cs-CZ" sz="1600" u="none" strike="noStrike" dirty="0">
                          <a:effectLst/>
                        </a:rPr>
                        <a:t> </a:t>
                      </a:r>
                      <a:endParaRPr lang="cs-CZ" sz="1600" b="0" i="0" u="none" strike="noStrike" dirty="0">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dirty="0">
                          <a:effectLst/>
                        </a:rPr>
                        <a:t>Počet cizinců, kterým byla poskytnuta psychosociální podpora a poradenství                                                                                                                                                                                                                                                                                                                              </a:t>
                      </a:r>
                      <a:endParaRPr lang="cs-CZ" sz="1600" b="1" i="0" u="none" strike="noStrike" dirty="0">
                        <a:solidFill>
                          <a:srgbClr val="000000"/>
                        </a:solidFill>
                        <a:effectLst/>
                        <a:latin typeface="Aptos" panose="020B0004020202020204" pitchFamily="34" charset="0"/>
                      </a:endParaRPr>
                    </a:p>
                  </a:txBody>
                  <a:tcPr marL="6350" marR="6350" marT="6350" marB="0"/>
                </a:tc>
                <a:tc rowSpan="5">
                  <a:txBody>
                    <a:bodyPr/>
                    <a:lstStyle/>
                    <a:p>
                      <a:pPr algn="l" fontAlgn="t"/>
                      <a:r>
                        <a:rPr lang="cs-CZ" sz="1600" u="none" strike="noStrike" dirty="0">
                          <a:effectLst/>
                        </a:rPr>
                        <a:t>Celkový počet cizinců v rozlišení na muže a ženy, kteří byli podpořeni v rámci aktivity č. 1</a:t>
                      </a:r>
                      <a:endParaRPr lang="cs-CZ" sz="1600" b="0" i="0" u="none" strike="noStrike" dirty="0">
                        <a:solidFill>
                          <a:srgbClr val="000000"/>
                        </a:solidFill>
                        <a:effectLst/>
                        <a:latin typeface="Aptos" panose="020B0004020202020204" pitchFamily="34" charset="0"/>
                      </a:endParaRPr>
                    </a:p>
                  </a:txBody>
                  <a:tcPr marL="6350" marR="6350" marT="6350" marB="0"/>
                </a:tc>
                <a:tc rowSpan="5">
                  <a:txBody>
                    <a:bodyPr/>
                    <a:lstStyle/>
                    <a:p>
                      <a:pPr algn="just" fontAlgn="ctr"/>
                      <a:r>
                        <a:rPr lang="cs-CZ" sz="1600" u="none" strike="noStrike" dirty="0">
                          <a:effectLst/>
                        </a:rPr>
                        <a:t>Povinně-volitelný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1145578"/>
                  </a:ext>
                </a:extLst>
              </a:tr>
              <a:tr h="410010">
                <a:tc>
                  <a:txBody>
                    <a:bodyPr/>
                    <a:lstStyle/>
                    <a:p>
                      <a:pPr algn="just" fontAlgn="ctr"/>
                      <a:r>
                        <a:rPr lang="cs-CZ" sz="1600" u="none" strike="noStrike">
                          <a:effectLst/>
                        </a:rPr>
                        <a:t>110 000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celkem  </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903085199"/>
                  </a:ext>
                </a:extLst>
              </a:tr>
              <a:tr h="410010">
                <a:tc>
                  <a:txBody>
                    <a:bodyPr/>
                    <a:lstStyle/>
                    <a:p>
                      <a:pPr algn="just" fontAlgn="ctr"/>
                      <a:r>
                        <a:rPr lang="cs-CZ" sz="1600" u="none" strike="noStrike">
                          <a:effectLst/>
                        </a:rPr>
                        <a:t>110 100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muži    </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453787722"/>
                  </a:ext>
                </a:extLst>
              </a:tr>
              <a:tr h="410010">
                <a:tc>
                  <a:txBody>
                    <a:bodyPr/>
                    <a:lstStyle/>
                    <a:p>
                      <a:pPr algn="just" fontAlgn="ctr"/>
                      <a:r>
                        <a:rPr lang="cs-CZ" sz="1600" u="none" strike="noStrike">
                          <a:effectLst/>
                        </a:rPr>
                        <a:t>110 200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ženy      </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117723871"/>
                  </a:ext>
                </a:extLst>
              </a:tr>
              <a:tr h="492012">
                <a:tc>
                  <a:txBody>
                    <a:bodyPr/>
                    <a:lstStyle/>
                    <a:p>
                      <a:pPr algn="just" fontAlgn="ctr"/>
                      <a:r>
                        <a:rPr lang="cs-CZ" sz="1600" u="none" strike="noStrike">
                          <a:effectLst/>
                        </a:rPr>
                        <a:t>110 300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děti do 18 let</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422869187"/>
                  </a:ext>
                </a:extLst>
              </a:tr>
            </a:tbl>
          </a:graphicData>
        </a:graphic>
      </p:graphicFrame>
      <p:sp>
        <p:nvSpPr>
          <p:cNvPr id="4" name="Zástupný symbol pro číslo snímku 3">
            <a:extLst>
              <a:ext uri="{FF2B5EF4-FFF2-40B4-BE49-F238E27FC236}">
                <a16:creationId xmlns:a16="http://schemas.microsoft.com/office/drawing/2014/main" id="{2C0FE4BF-03A1-4F36-7AC2-5CF52B4F6B04}"/>
              </a:ext>
            </a:extLst>
          </p:cNvPr>
          <p:cNvSpPr>
            <a:spLocks noGrp="1"/>
          </p:cNvSpPr>
          <p:nvPr>
            <p:ph type="sldNum" sz="quarter" idx="12"/>
          </p:nvPr>
        </p:nvSpPr>
        <p:spPr/>
        <p:txBody>
          <a:bodyPr/>
          <a:lstStyle/>
          <a:p>
            <a:fld id="{479BF083-4774-43B1-9AB0-5CC1AC5DD8EE}" type="slidenum">
              <a:rPr lang="cs-CZ" smtClean="0"/>
              <a:pPr/>
              <a:t>27</a:t>
            </a:fld>
            <a:endParaRPr lang="cs-CZ" dirty="0"/>
          </a:p>
        </p:txBody>
      </p:sp>
    </p:spTree>
    <p:extLst>
      <p:ext uri="{BB962C8B-B14F-4D97-AF65-F5344CB8AC3E}">
        <p14:creationId xmlns:p14="http://schemas.microsoft.com/office/powerpoint/2010/main" val="283883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9BB6EB-30A7-D8D1-BFD7-7BB4E5DCC154}"/>
              </a:ext>
            </a:extLst>
          </p:cNvPr>
          <p:cNvSpPr>
            <a:spLocks noGrp="1"/>
          </p:cNvSpPr>
          <p:nvPr>
            <p:ph type="title"/>
          </p:nvPr>
        </p:nvSpPr>
        <p:spPr/>
        <p:txBody>
          <a:bodyPr/>
          <a:lstStyle/>
          <a:p>
            <a:r>
              <a:rPr lang="cs-CZ" dirty="0"/>
              <a:t>Indikátory						</a:t>
            </a:r>
            <a:r>
              <a:rPr lang="cs-CZ" sz="2000" dirty="0"/>
              <a:t>(5/10)</a:t>
            </a:r>
            <a:endParaRPr lang="cs-CZ" dirty="0"/>
          </a:p>
        </p:txBody>
      </p:sp>
      <p:graphicFrame>
        <p:nvGraphicFramePr>
          <p:cNvPr id="5" name="Zástupný obsah 4">
            <a:extLst>
              <a:ext uri="{FF2B5EF4-FFF2-40B4-BE49-F238E27FC236}">
                <a16:creationId xmlns:a16="http://schemas.microsoft.com/office/drawing/2014/main" id="{8A6FADA8-83C8-BDF1-9FD5-B3592F26ECD6}"/>
              </a:ext>
            </a:extLst>
          </p:cNvPr>
          <p:cNvGraphicFramePr>
            <a:graphicFrameLocks noGrp="1"/>
          </p:cNvGraphicFramePr>
          <p:nvPr>
            <p:ph idx="1"/>
            <p:extLst>
              <p:ext uri="{D42A27DB-BD31-4B8C-83A1-F6EECF244321}">
                <p14:modId xmlns:p14="http://schemas.microsoft.com/office/powerpoint/2010/main" val="902915265"/>
              </p:ext>
            </p:extLst>
          </p:nvPr>
        </p:nvGraphicFramePr>
        <p:xfrm>
          <a:off x="1259632" y="1194707"/>
          <a:ext cx="6624736" cy="5530621"/>
        </p:xfrm>
        <a:graphic>
          <a:graphicData uri="http://schemas.openxmlformats.org/drawingml/2006/table">
            <a:tbl>
              <a:tblPr firstRow="1">
                <a:tableStyleId>{5C22544A-7EE6-4342-B048-85BDC9FD1C3A}</a:tableStyleId>
              </a:tblPr>
              <a:tblGrid>
                <a:gridCol w="1104122">
                  <a:extLst>
                    <a:ext uri="{9D8B030D-6E8A-4147-A177-3AD203B41FA5}">
                      <a16:colId xmlns:a16="http://schemas.microsoft.com/office/drawing/2014/main" val="3880225335"/>
                    </a:ext>
                  </a:extLst>
                </a:gridCol>
                <a:gridCol w="2144546">
                  <a:extLst>
                    <a:ext uri="{9D8B030D-6E8A-4147-A177-3AD203B41FA5}">
                      <a16:colId xmlns:a16="http://schemas.microsoft.com/office/drawing/2014/main" val="2919728058"/>
                    </a:ext>
                  </a:extLst>
                </a:gridCol>
                <a:gridCol w="2356878">
                  <a:extLst>
                    <a:ext uri="{9D8B030D-6E8A-4147-A177-3AD203B41FA5}">
                      <a16:colId xmlns:a16="http://schemas.microsoft.com/office/drawing/2014/main" val="2501971265"/>
                    </a:ext>
                  </a:extLst>
                </a:gridCol>
                <a:gridCol w="1019190">
                  <a:extLst>
                    <a:ext uri="{9D8B030D-6E8A-4147-A177-3AD203B41FA5}">
                      <a16:colId xmlns:a16="http://schemas.microsoft.com/office/drawing/2014/main" val="3127724175"/>
                    </a:ext>
                  </a:extLst>
                </a:gridCol>
              </a:tblGrid>
              <a:tr h="628421">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878520388"/>
                  </a:ext>
                </a:extLst>
              </a:tr>
              <a:tr h="1535258">
                <a:tc>
                  <a:txBody>
                    <a:bodyPr/>
                    <a:lstStyle/>
                    <a:p>
                      <a:pPr algn="just" fontAlgn="ctr"/>
                      <a:r>
                        <a:rPr lang="cs-CZ" sz="1600" u="none" strike="noStrike" dirty="0">
                          <a:effectLst/>
                        </a:rPr>
                        <a:t>120 000</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a:effectLst/>
                        </a:rPr>
                        <a:t>Počet podpořených dětí, mládeže a mladých lidí mimo vzdělávání, zaměstnání a odbornou přípravu (tzv. „NEETs“) - celkem</a:t>
                      </a:r>
                      <a:endParaRPr lang="cs-CZ" sz="1600" b="1" i="0" u="none" strike="noStrike">
                        <a:solidFill>
                          <a:srgbClr val="000000"/>
                        </a:solidFill>
                        <a:effectLst/>
                        <a:latin typeface="Aptos" panose="020B0004020202020204" pitchFamily="34" charset="0"/>
                      </a:endParaRPr>
                    </a:p>
                  </a:txBody>
                  <a:tcPr marL="6350" marR="6350" marT="6350" marB="0"/>
                </a:tc>
                <a:tc>
                  <a:txBody>
                    <a:bodyPr/>
                    <a:lstStyle/>
                    <a:p>
                      <a:pPr algn="l" fontAlgn="t"/>
                      <a:r>
                        <a:rPr lang="cs-CZ" sz="1600" u="none" strike="noStrike" dirty="0">
                          <a:effectLst/>
                        </a:rPr>
                        <a:t>Celkový počet dětí, mládeže a mladých lidí, kteří byli podpořeni v rámci aktivity č. 2</a:t>
                      </a:r>
                      <a:endParaRPr lang="cs-CZ" sz="1600" b="0" i="0" u="none" strike="noStrike" dirty="0">
                        <a:solidFill>
                          <a:srgbClr val="000000"/>
                        </a:solidFill>
                        <a:effectLst/>
                        <a:latin typeface="Aptos" panose="020B0004020202020204" pitchFamily="34" charset="0"/>
                      </a:endParaRPr>
                    </a:p>
                  </a:txBody>
                  <a:tcPr marL="6350" marR="6350" marT="6350" marB="0"/>
                </a:tc>
                <a:tc>
                  <a:txBody>
                    <a:bodyPr/>
                    <a:lstStyle/>
                    <a:p>
                      <a:pPr algn="just" fontAlgn="ctr"/>
                      <a:r>
                        <a:rPr lang="cs-CZ" sz="1600" u="none" strike="noStrike" dirty="0">
                          <a:effectLst/>
                        </a:rPr>
                        <a:t>Povinně-volitelný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20425818"/>
                  </a:ext>
                </a:extLst>
              </a:tr>
              <a:tr h="665450">
                <a:tc>
                  <a:txBody>
                    <a:bodyPr/>
                    <a:lstStyle/>
                    <a:p>
                      <a:pPr algn="just" fontAlgn="ctr"/>
                      <a:r>
                        <a:rPr lang="cs-CZ" sz="1600" u="none" strike="noStrike">
                          <a:effectLst/>
                        </a:rPr>
                        <a:t>120 015</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a:effectLst/>
                        </a:rPr>
                        <a:t>Počet podpořených dětí ve věku do 15 let</a:t>
                      </a:r>
                      <a:endParaRPr lang="cs-CZ" sz="1600" b="0" i="0" u="none" strike="noStrike">
                        <a:solidFill>
                          <a:srgbClr val="000000"/>
                        </a:solidFill>
                        <a:effectLst/>
                        <a:latin typeface="Aptos" panose="020B0004020202020204" pitchFamily="34" charset="0"/>
                      </a:endParaRPr>
                    </a:p>
                  </a:txBody>
                  <a:tcPr marL="6350" marR="6350" marT="6350" marB="0"/>
                </a:tc>
                <a:tc>
                  <a:txBody>
                    <a:bodyPr/>
                    <a:lstStyle/>
                    <a:p>
                      <a:pPr algn="l" fontAlgn="t"/>
                      <a:r>
                        <a:rPr lang="cs-CZ" sz="1600" u="none" strike="noStrike">
                          <a:effectLst/>
                        </a:rPr>
                        <a:t>Celkový počet dětí do 15 let kteří byli podpořeni v rámci aktivity č. 2</a:t>
                      </a:r>
                      <a:endParaRPr lang="cs-CZ" sz="1600" b="0" i="0" u="none" strike="noStrike">
                        <a:solidFill>
                          <a:srgbClr val="000000"/>
                        </a:solidFill>
                        <a:effectLst/>
                        <a:latin typeface="Aptos" panose="020B0004020202020204" pitchFamily="34" charset="0"/>
                      </a:endParaRPr>
                    </a:p>
                  </a:txBody>
                  <a:tcPr marL="6350" marR="6350" marT="6350" marB="0"/>
                </a:tc>
                <a:tc rowSpan="3">
                  <a:txBody>
                    <a:bodyPr/>
                    <a:lstStyle/>
                    <a:p>
                      <a:pPr algn="just" fontAlgn="ctr"/>
                      <a:r>
                        <a:rPr lang="cs-CZ" sz="1600" u="none" strike="noStrike" dirty="0">
                          <a:effectLst/>
                        </a:rPr>
                        <a:t>Podřazené 120 000</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011726269"/>
                  </a:ext>
                </a:extLst>
              </a:tr>
              <a:tr h="885088">
                <a:tc>
                  <a:txBody>
                    <a:bodyPr/>
                    <a:lstStyle/>
                    <a:p>
                      <a:pPr algn="just" fontAlgn="ctr"/>
                      <a:r>
                        <a:rPr lang="cs-CZ" sz="1600" u="none" strike="noStrike">
                          <a:effectLst/>
                        </a:rPr>
                        <a:t>120 018</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pl-PL" sz="1600" u="none" strike="noStrike">
                          <a:effectLst/>
                        </a:rPr>
                        <a:t>Počet podpořené mládeže ve věku od 15 do 18 let</a:t>
                      </a:r>
                      <a:endParaRPr lang="pl-PL"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Celkový počet mládeže od 15 do 18, kteří byli podpořeni v rámci aktivity č. 2</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extLst>
                  <a:ext uri="{0D108BD9-81ED-4DB2-BD59-A6C34878D82A}">
                    <a16:rowId xmlns:a16="http://schemas.microsoft.com/office/drawing/2014/main" val="1199042725"/>
                  </a:ext>
                </a:extLst>
              </a:tr>
              <a:tr h="1324364">
                <a:tc>
                  <a:txBody>
                    <a:bodyPr/>
                    <a:lstStyle/>
                    <a:p>
                      <a:pPr algn="just" fontAlgn="ctr"/>
                      <a:r>
                        <a:rPr lang="cs-CZ" sz="1600" u="none" strike="noStrike">
                          <a:effectLst/>
                        </a:rPr>
                        <a:t>120 026</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a:effectLst/>
                        </a:rPr>
                        <a:t>Počet podpořených mladých lidí nad 18 let, mimo vzdělávání, zaměstnání a odbornou přípravu (tzv. „NEETs“)</a:t>
                      </a:r>
                      <a:endParaRPr lang="cs-CZ" sz="1600" b="0" i="0" u="none" strike="noStrike">
                        <a:solidFill>
                          <a:srgbClr val="000000"/>
                        </a:solidFill>
                        <a:effectLst/>
                        <a:latin typeface="Aptos" panose="020B0004020202020204" pitchFamily="34" charset="0"/>
                      </a:endParaRPr>
                    </a:p>
                  </a:txBody>
                  <a:tcPr marL="6350" marR="6350" marT="6350" marB="0"/>
                </a:tc>
                <a:tc>
                  <a:txBody>
                    <a:bodyPr/>
                    <a:lstStyle/>
                    <a:p>
                      <a:pPr algn="l" fontAlgn="ctr"/>
                      <a:r>
                        <a:rPr lang="cs-CZ" sz="1600" u="none" strike="noStrike" dirty="0">
                          <a:effectLst/>
                        </a:rPr>
                        <a:t>Celkový počet mladých lidí nad 18 let mimo vzdělávání, zaměstnání a odbornou přípravu, kteří byli podpořeni v rámci aktivity č. 2</a:t>
                      </a:r>
                      <a:endParaRPr lang="cs-CZ" sz="1600" b="0" i="0" u="none" strike="noStrike" dirty="0">
                        <a:solidFill>
                          <a:srgbClr val="000000"/>
                        </a:solidFill>
                        <a:effectLst/>
                        <a:latin typeface="Aptos" panose="020B0004020202020204" pitchFamily="34" charset="0"/>
                      </a:endParaRPr>
                    </a:p>
                  </a:txBody>
                  <a:tcPr marL="6350" marR="6350" marT="6350" marB="0" anchor="ctr"/>
                </a:tc>
                <a:tc vMerge="1">
                  <a:txBody>
                    <a:bodyPr/>
                    <a:lstStyle/>
                    <a:p>
                      <a:endParaRPr lang="cs-CZ"/>
                    </a:p>
                  </a:txBody>
                  <a:tcPr/>
                </a:tc>
                <a:extLst>
                  <a:ext uri="{0D108BD9-81ED-4DB2-BD59-A6C34878D82A}">
                    <a16:rowId xmlns:a16="http://schemas.microsoft.com/office/drawing/2014/main" val="2447329372"/>
                  </a:ext>
                </a:extLst>
              </a:tr>
            </a:tbl>
          </a:graphicData>
        </a:graphic>
      </p:graphicFrame>
      <p:sp>
        <p:nvSpPr>
          <p:cNvPr id="4" name="Zástupný symbol pro číslo snímku 3">
            <a:extLst>
              <a:ext uri="{FF2B5EF4-FFF2-40B4-BE49-F238E27FC236}">
                <a16:creationId xmlns:a16="http://schemas.microsoft.com/office/drawing/2014/main" id="{48AC0038-4632-379E-DA4F-FE434798D4C5}"/>
              </a:ext>
            </a:extLst>
          </p:cNvPr>
          <p:cNvSpPr>
            <a:spLocks noGrp="1"/>
          </p:cNvSpPr>
          <p:nvPr>
            <p:ph type="sldNum" sz="quarter" idx="12"/>
          </p:nvPr>
        </p:nvSpPr>
        <p:spPr/>
        <p:txBody>
          <a:bodyPr/>
          <a:lstStyle/>
          <a:p>
            <a:fld id="{479BF083-4774-43B1-9AB0-5CC1AC5DD8EE}" type="slidenum">
              <a:rPr lang="cs-CZ" smtClean="0"/>
              <a:pPr/>
              <a:t>28</a:t>
            </a:fld>
            <a:endParaRPr lang="cs-CZ" dirty="0"/>
          </a:p>
        </p:txBody>
      </p:sp>
    </p:spTree>
    <p:extLst>
      <p:ext uri="{BB962C8B-B14F-4D97-AF65-F5344CB8AC3E}">
        <p14:creationId xmlns:p14="http://schemas.microsoft.com/office/powerpoint/2010/main" val="1872970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B17568-E194-F7CE-9C9D-D8C44925C4B4}"/>
              </a:ext>
            </a:extLst>
          </p:cNvPr>
          <p:cNvSpPr>
            <a:spLocks noGrp="1"/>
          </p:cNvSpPr>
          <p:nvPr>
            <p:ph type="title"/>
          </p:nvPr>
        </p:nvSpPr>
        <p:spPr/>
        <p:txBody>
          <a:bodyPr/>
          <a:lstStyle/>
          <a:p>
            <a:r>
              <a:rPr lang="cs-CZ" dirty="0"/>
              <a:t>Indikátory						</a:t>
            </a:r>
            <a:r>
              <a:rPr lang="cs-CZ" sz="2000" dirty="0"/>
              <a:t>(6/10)</a:t>
            </a:r>
            <a:endParaRPr lang="cs-CZ" dirty="0"/>
          </a:p>
        </p:txBody>
      </p:sp>
      <p:graphicFrame>
        <p:nvGraphicFramePr>
          <p:cNvPr id="5" name="Zástupný obsah 4">
            <a:extLst>
              <a:ext uri="{FF2B5EF4-FFF2-40B4-BE49-F238E27FC236}">
                <a16:creationId xmlns:a16="http://schemas.microsoft.com/office/drawing/2014/main" id="{AD892F80-A689-382B-33D9-D5573C280FFF}"/>
              </a:ext>
            </a:extLst>
          </p:cNvPr>
          <p:cNvGraphicFramePr>
            <a:graphicFrameLocks noGrp="1"/>
          </p:cNvGraphicFramePr>
          <p:nvPr>
            <p:ph idx="1"/>
            <p:extLst>
              <p:ext uri="{D42A27DB-BD31-4B8C-83A1-F6EECF244321}">
                <p14:modId xmlns:p14="http://schemas.microsoft.com/office/powerpoint/2010/main" val="1633799116"/>
              </p:ext>
            </p:extLst>
          </p:nvPr>
        </p:nvGraphicFramePr>
        <p:xfrm>
          <a:off x="1043608" y="1844824"/>
          <a:ext cx="7056784" cy="4104456"/>
        </p:xfrm>
        <a:graphic>
          <a:graphicData uri="http://schemas.openxmlformats.org/drawingml/2006/table">
            <a:tbl>
              <a:tblPr firstRow="1">
                <a:tableStyleId>{5C22544A-7EE6-4342-B048-85BDC9FD1C3A}</a:tableStyleId>
              </a:tblPr>
              <a:tblGrid>
                <a:gridCol w="1176130">
                  <a:extLst>
                    <a:ext uri="{9D8B030D-6E8A-4147-A177-3AD203B41FA5}">
                      <a16:colId xmlns:a16="http://schemas.microsoft.com/office/drawing/2014/main" val="3172134374"/>
                    </a:ext>
                  </a:extLst>
                </a:gridCol>
                <a:gridCol w="2284408">
                  <a:extLst>
                    <a:ext uri="{9D8B030D-6E8A-4147-A177-3AD203B41FA5}">
                      <a16:colId xmlns:a16="http://schemas.microsoft.com/office/drawing/2014/main" val="2127360608"/>
                    </a:ext>
                  </a:extLst>
                </a:gridCol>
                <a:gridCol w="2510586">
                  <a:extLst>
                    <a:ext uri="{9D8B030D-6E8A-4147-A177-3AD203B41FA5}">
                      <a16:colId xmlns:a16="http://schemas.microsoft.com/office/drawing/2014/main" val="3698128635"/>
                    </a:ext>
                  </a:extLst>
                </a:gridCol>
                <a:gridCol w="1085660">
                  <a:extLst>
                    <a:ext uri="{9D8B030D-6E8A-4147-A177-3AD203B41FA5}">
                      <a16:colId xmlns:a16="http://schemas.microsoft.com/office/drawing/2014/main" val="4252579925"/>
                    </a:ext>
                  </a:extLst>
                </a:gridCol>
              </a:tblGrid>
              <a:tr h="1003876">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897857913"/>
                  </a:ext>
                </a:extLst>
              </a:tr>
              <a:tr h="1842557">
                <a:tc>
                  <a:txBody>
                    <a:bodyPr/>
                    <a:lstStyle/>
                    <a:p>
                      <a:pPr algn="just" fontAlgn="ctr"/>
                      <a:r>
                        <a:rPr lang="cs-CZ" sz="1600" u="none" strike="noStrike">
                          <a:effectLst/>
                        </a:rPr>
                        <a:t> </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t"/>
                      <a:r>
                        <a:rPr lang="cs-CZ" sz="1600" u="none" strike="noStrike">
                          <a:effectLst/>
                        </a:rPr>
                        <a:t>Počet cizinců zapojených do programu prevence domácího a genderově podmíněného násilí                                                                                                                                                                             </a:t>
                      </a:r>
                      <a:endParaRPr lang="cs-CZ" sz="1600" b="1" i="0" u="none" strike="noStrike">
                        <a:solidFill>
                          <a:srgbClr val="000000"/>
                        </a:solidFill>
                        <a:effectLst/>
                        <a:latin typeface="Aptos" panose="020B0004020202020204" pitchFamily="34" charset="0"/>
                      </a:endParaRPr>
                    </a:p>
                  </a:txBody>
                  <a:tcPr marL="6350" marR="6350" marT="6350" marB="0"/>
                </a:tc>
                <a:tc rowSpan="4">
                  <a:txBody>
                    <a:bodyPr/>
                    <a:lstStyle/>
                    <a:p>
                      <a:pPr algn="l" fontAlgn="t"/>
                      <a:r>
                        <a:rPr lang="cs-CZ" sz="1600" u="none" strike="noStrike" dirty="0">
                          <a:effectLst/>
                        </a:rPr>
                        <a:t>Celkový počet cizinců v rozlišení na muže a ženy, kteří byli podpořeni v rámci aktivity č. 3</a:t>
                      </a:r>
                      <a:endParaRPr lang="cs-CZ" sz="1600" b="0" i="0" u="none" strike="noStrike" dirty="0">
                        <a:solidFill>
                          <a:srgbClr val="000000"/>
                        </a:solidFill>
                        <a:effectLst/>
                        <a:latin typeface="Aptos" panose="020B0004020202020204" pitchFamily="34" charset="0"/>
                      </a:endParaRPr>
                    </a:p>
                  </a:txBody>
                  <a:tcPr marL="6350" marR="6350" marT="6350" marB="0"/>
                </a:tc>
                <a:tc rowSpan="4">
                  <a:txBody>
                    <a:bodyPr/>
                    <a:lstStyle/>
                    <a:p>
                      <a:pPr algn="just" fontAlgn="ctr"/>
                      <a:r>
                        <a:rPr lang="cs-CZ" sz="1600" u="none" strike="noStrike" dirty="0">
                          <a:effectLst/>
                        </a:rPr>
                        <a:t>Povinně-volitelný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449076560"/>
                  </a:ext>
                </a:extLst>
              </a:tr>
              <a:tr h="419341">
                <a:tc>
                  <a:txBody>
                    <a:bodyPr/>
                    <a:lstStyle/>
                    <a:p>
                      <a:pPr algn="just" fontAlgn="ctr"/>
                      <a:r>
                        <a:rPr lang="cs-CZ" sz="1600" u="none" strike="noStrike">
                          <a:effectLst/>
                        </a:rPr>
                        <a:t>130 000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celkem       </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953700682"/>
                  </a:ext>
                </a:extLst>
              </a:tr>
              <a:tr h="419341">
                <a:tc>
                  <a:txBody>
                    <a:bodyPr/>
                    <a:lstStyle/>
                    <a:p>
                      <a:pPr algn="just" fontAlgn="ctr"/>
                      <a:r>
                        <a:rPr lang="cs-CZ" sz="1600" u="none" strike="noStrike">
                          <a:effectLst/>
                        </a:rPr>
                        <a:t>130 100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muži     </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854721580"/>
                  </a:ext>
                </a:extLst>
              </a:tr>
              <a:tr h="419341">
                <a:tc>
                  <a:txBody>
                    <a:bodyPr/>
                    <a:lstStyle/>
                    <a:p>
                      <a:pPr algn="just" fontAlgn="ctr"/>
                      <a:r>
                        <a:rPr lang="cs-CZ" sz="1600" u="none" strike="noStrike">
                          <a:effectLst/>
                        </a:rPr>
                        <a:t>130 200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ženy</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01884072"/>
                  </a:ext>
                </a:extLst>
              </a:tr>
            </a:tbl>
          </a:graphicData>
        </a:graphic>
      </p:graphicFrame>
      <p:sp>
        <p:nvSpPr>
          <p:cNvPr id="4" name="Zástupný symbol pro číslo snímku 3">
            <a:extLst>
              <a:ext uri="{FF2B5EF4-FFF2-40B4-BE49-F238E27FC236}">
                <a16:creationId xmlns:a16="http://schemas.microsoft.com/office/drawing/2014/main" id="{31384E3C-6A1C-BC04-24B0-13DAC5CA1128}"/>
              </a:ext>
            </a:extLst>
          </p:cNvPr>
          <p:cNvSpPr>
            <a:spLocks noGrp="1"/>
          </p:cNvSpPr>
          <p:nvPr>
            <p:ph type="sldNum" sz="quarter" idx="12"/>
          </p:nvPr>
        </p:nvSpPr>
        <p:spPr/>
        <p:txBody>
          <a:bodyPr/>
          <a:lstStyle/>
          <a:p>
            <a:fld id="{479BF083-4774-43B1-9AB0-5CC1AC5DD8EE}" type="slidenum">
              <a:rPr lang="cs-CZ" smtClean="0"/>
              <a:pPr/>
              <a:t>29</a:t>
            </a:fld>
            <a:endParaRPr lang="cs-CZ" dirty="0"/>
          </a:p>
        </p:txBody>
      </p:sp>
    </p:spTree>
    <p:extLst>
      <p:ext uri="{BB962C8B-B14F-4D97-AF65-F5344CB8AC3E}">
        <p14:creationId xmlns:p14="http://schemas.microsoft.com/office/powerpoint/2010/main" val="256354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Identifikace výzvy</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114829177"/>
              </p:ext>
            </p:extLst>
          </p:nvPr>
        </p:nvGraphicFramePr>
        <p:xfrm>
          <a:off x="147410" y="1412776"/>
          <a:ext cx="8640960" cy="5233704"/>
        </p:xfrm>
        <a:graphic>
          <a:graphicData uri="http://schemas.openxmlformats.org/drawingml/2006/table">
            <a:tbl>
              <a:tblPr firstRow="1" firstCol="1" bandRow="1">
                <a:tableStyleId>{5C22544A-7EE6-4342-B048-85BDC9FD1C3A}</a:tableStyleId>
              </a:tblPr>
              <a:tblGrid>
                <a:gridCol w="2260628">
                  <a:extLst>
                    <a:ext uri="{9D8B030D-6E8A-4147-A177-3AD203B41FA5}">
                      <a16:colId xmlns:a16="http://schemas.microsoft.com/office/drawing/2014/main" val="20000"/>
                    </a:ext>
                  </a:extLst>
                </a:gridCol>
                <a:gridCol w="6380332">
                  <a:extLst>
                    <a:ext uri="{9D8B030D-6E8A-4147-A177-3AD203B41FA5}">
                      <a16:colId xmlns:a16="http://schemas.microsoft.com/office/drawing/2014/main" val="20001"/>
                    </a:ext>
                  </a:extLst>
                </a:gridCol>
              </a:tblGrid>
              <a:tr h="576064">
                <a:tc>
                  <a:txBody>
                    <a:bodyPr/>
                    <a:lstStyle/>
                    <a:p>
                      <a:pPr marL="36195" marR="36195" algn="ctr">
                        <a:spcBef>
                          <a:spcPts val="300"/>
                        </a:spcBef>
                        <a:spcAft>
                          <a:spcPts val="300"/>
                        </a:spcAft>
                      </a:pPr>
                      <a:r>
                        <a:rPr lang="cs-CZ" sz="1600" dirty="0">
                          <a:effectLst/>
                          <a:latin typeface="+mn-lt"/>
                        </a:rPr>
                        <a:t>Program</a:t>
                      </a:r>
                      <a:endParaRPr lang="cs-CZ" sz="1600" dirty="0">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1" kern="1200" dirty="0">
                          <a:solidFill>
                            <a:schemeClr val="lt1"/>
                          </a:solidFill>
                          <a:effectLst/>
                          <a:latin typeface="+mn-lt"/>
                          <a:ea typeface="+mn-ea"/>
                          <a:cs typeface="+mn-cs"/>
                        </a:rPr>
                        <a:t>Program švýcarsko-české spolupráce</a:t>
                      </a:r>
                      <a:endParaRPr lang="cs-CZ" sz="1600" dirty="0">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0"/>
                  </a:ext>
                </a:extLst>
              </a:tr>
              <a:tr h="946283">
                <a:tc>
                  <a:txBody>
                    <a:bodyPr/>
                    <a:lstStyle/>
                    <a:p>
                      <a:pPr marL="36195" marR="36195" algn="ctr">
                        <a:spcBef>
                          <a:spcPts val="300"/>
                        </a:spcBef>
                        <a:spcAft>
                          <a:spcPts val="300"/>
                        </a:spcAft>
                      </a:pPr>
                      <a:r>
                        <a:rPr lang="cs-CZ" sz="1600" dirty="0">
                          <a:effectLst/>
                          <a:latin typeface="+mn-lt"/>
                        </a:rPr>
                        <a:t>Cíl</a:t>
                      </a:r>
                      <a:endParaRPr lang="cs-CZ" sz="1600" dirty="0">
                        <a:solidFill>
                          <a:srgbClr val="080808"/>
                        </a:solidFill>
                        <a:effectLst/>
                        <a:latin typeface="+mn-lt"/>
                        <a:ea typeface="Arial"/>
                        <a:cs typeface="Times New Roman"/>
                      </a:endParaRPr>
                    </a:p>
                  </a:txBody>
                  <a:tcPr marL="0" marR="0" marT="0" marB="0" anchor="ctr"/>
                </a:tc>
                <a:tc>
                  <a:txBody>
                    <a:bodyPr/>
                    <a:lstStyle/>
                    <a:p>
                      <a:pPr marL="36195" marR="36195" algn="just">
                        <a:spcBef>
                          <a:spcPts val="300"/>
                        </a:spcBef>
                        <a:spcAft>
                          <a:spcPts val="300"/>
                        </a:spcAft>
                      </a:pPr>
                      <a:r>
                        <a:rPr lang="cs-CZ" sz="1600" b="1" dirty="0">
                          <a:solidFill>
                            <a:srgbClr val="080808"/>
                          </a:solidFill>
                          <a:effectLst/>
                          <a:latin typeface="+mn-lt"/>
                          <a:ea typeface="Arial"/>
                          <a:cs typeface="Times New Roman"/>
                        </a:rPr>
                        <a:t>Cílem programu je podpora cizinců legálně pobývajících na území ČR prostřednictvím aktivit zaměřených na posílení adaptace v nových podmínkách a podporu sociální soudržnosti, posílit sociální začleňování a podporovat rovné příležitosti, nediskriminaci a aktivní účast a zlepšit zaměstnatelnost.</a:t>
                      </a:r>
                    </a:p>
                  </a:txBody>
                  <a:tcPr anchor="ctr"/>
                </a:tc>
                <a:extLst>
                  <a:ext uri="{0D108BD9-81ED-4DB2-BD59-A6C34878D82A}">
                    <a16:rowId xmlns:a16="http://schemas.microsoft.com/office/drawing/2014/main" val="10001"/>
                  </a:ext>
                </a:extLst>
              </a:tr>
              <a:tr h="406112">
                <a:tc>
                  <a:txBody>
                    <a:bodyPr/>
                    <a:lstStyle/>
                    <a:p>
                      <a:pPr marL="36195" marR="36195" algn="ctr">
                        <a:spcBef>
                          <a:spcPts val="300"/>
                        </a:spcBef>
                        <a:spcAft>
                          <a:spcPts val="300"/>
                        </a:spcAft>
                      </a:pPr>
                      <a:r>
                        <a:rPr lang="cs-CZ" sz="1600" dirty="0">
                          <a:solidFill>
                            <a:srgbClr val="F8F8F8"/>
                          </a:solidFill>
                          <a:effectLst/>
                          <a:latin typeface="+mn-lt"/>
                        </a:rPr>
                        <a:t>Číslo výzvy</a:t>
                      </a:r>
                      <a:endParaRPr lang="cs-CZ" sz="1600" dirty="0">
                        <a:solidFill>
                          <a:srgbClr val="F8F8F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1" kern="1200" dirty="0">
                          <a:solidFill>
                            <a:schemeClr val="dk1"/>
                          </a:solidFill>
                          <a:effectLst/>
                          <a:latin typeface="+mn-lt"/>
                          <a:ea typeface="+mn-ea"/>
                          <a:cs typeface="+mn-cs"/>
                        </a:rPr>
                        <a:t>SC_25_001</a:t>
                      </a:r>
                    </a:p>
                  </a:txBody>
                  <a:tcPr marL="68580" marR="68580" marT="0" marB="0" anchor="ctr"/>
                </a:tc>
                <a:extLst>
                  <a:ext uri="{0D108BD9-81ED-4DB2-BD59-A6C34878D82A}">
                    <a16:rowId xmlns:a16="http://schemas.microsoft.com/office/drawing/2014/main" val="10002"/>
                  </a:ext>
                </a:extLst>
              </a:tr>
              <a:tr h="432048">
                <a:tc>
                  <a:txBody>
                    <a:bodyPr/>
                    <a:lstStyle/>
                    <a:p>
                      <a:pPr marL="36195" marR="36195" algn="ctr">
                        <a:spcBef>
                          <a:spcPts val="300"/>
                        </a:spcBef>
                        <a:spcAft>
                          <a:spcPts val="300"/>
                        </a:spcAft>
                      </a:pPr>
                      <a:r>
                        <a:rPr lang="cs-CZ" sz="1600" b="1" dirty="0">
                          <a:effectLst/>
                          <a:latin typeface="+mn-lt"/>
                        </a:rPr>
                        <a:t>Název výzvy</a:t>
                      </a:r>
                      <a:endParaRPr lang="cs-CZ" sz="1600" b="1" dirty="0">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1" kern="1200" dirty="0">
                          <a:solidFill>
                            <a:schemeClr val="dk1"/>
                          </a:solidFill>
                          <a:effectLst/>
                          <a:latin typeface="+mn-lt"/>
                          <a:ea typeface="+mn-ea"/>
                          <a:cs typeface="+mn-cs"/>
                        </a:rPr>
                        <a:t>Sociální integrace cizinců v ČR</a:t>
                      </a:r>
                    </a:p>
                  </a:txBody>
                  <a:tcPr marL="0" marR="0" marT="0" marB="0" anchor="ctr"/>
                </a:tc>
                <a:extLst>
                  <a:ext uri="{0D108BD9-81ED-4DB2-BD59-A6C34878D82A}">
                    <a16:rowId xmlns:a16="http://schemas.microsoft.com/office/drawing/2014/main" val="10003"/>
                  </a:ext>
                </a:extLst>
              </a:tr>
              <a:tr h="432048">
                <a:tc>
                  <a:txBody>
                    <a:bodyPr/>
                    <a:lstStyle/>
                    <a:p>
                      <a:pPr marL="36195" marR="36195" algn="ctr">
                        <a:spcBef>
                          <a:spcPts val="300"/>
                        </a:spcBef>
                        <a:spcAft>
                          <a:spcPts val="300"/>
                        </a:spcAft>
                      </a:pPr>
                      <a:r>
                        <a:rPr lang="cs-CZ" sz="1600" dirty="0">
                          <a:effectLst/>
                          <a:latin typeface="+mn-lt"/>
                        </a:rPr>
                        <a:t>Druh výzvy</a:t>
                      </a:r>
                      <a:endParaRPr lang="cs-CZ" sz="1600" dirty="0">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0" kern="1200" dirty="0">
                          <a:solidFill>
                            <a:schemeClr val="dk1"/>
                          </a:solidFill>
                          <a:effectLst/>
                          <a:latin typeface="+mn-lt"/>
                          <a:ea typeface="+mn-ea"/>
                          <a:cs typeface="+mn-cs"/>
                        </a:rPr>
                        <a:t>Kolová</a:t>
                      </a:r>
                      <a:endParaRPr lang="cs-CZ" sz="1600" b="0" dirty="0">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4"/>
                  </a:ext>
                </a:extLst>
              </a:tr>
              <a:tr h="271977">
                <a:tc>
                  <a:txBody>
                    <a:bodyPr/>
                    <a:lstStyle/>
                    <a:p>
                      <a:pPr marL="36195" marR="36195" algn="ctr">
                        <a:spcBef>
                          <a:spcPts val="300"/>
                        </a:spcBef>
                        <a:spcAft>
                          <a:spcPts val="300"/>
                        </a:spcAft>
                      </a:pPr>
                      <a:r>
                        <a:rPr lang="cs-CZ" sz="1600" dirty="0">
                          <a:effectLst/>
                          <a:latin typeface="+mn-lt"/>
                        </a:rPr>
                        <a:t>Určení z hlediska konkurence</a:t>
                      </a:r>
                      <a:endParaRPr lang="cs-CZ" sz="1600" dirty="0">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0" dirty="0">
                          <a:effectLst/>
                          <a:latin typeface="+mn-lt"/>
                        </a:rPr>
                        <a:t>Otevřená , soutěžní</a:t>
                      </a:r>
                      <a:endParaRPr lang="cs-CZ" sz="1600" b="0" dirty="0">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5"/>
                  </a:ext>
                </a:extLst>
              </a:tr>
              <a:tr h="448424">
                <a:tc>
                  <a:txBody>
                    <a:bodyPr/>
                    <a:lstStyle/>
                    <a:p>
                      <a:pPr marL="36195" marR="36195" algn="ctr">
                        <a:spcBef>
                          <a:spcPts val="300"/>
                        </a:spcBef>
                        <a:spcAft>
                          <a:spcPts val="300"/>
                        </a:spcAft>
                      </a:pPr>
                      <a:r>
                        <a:rPr lang="cs-CZ" sz="1600" dirty="0">
                          <a:effectLst/>
                          <a:latin typeface="+mn-lt"/>
                        </a:rPr>
                        <a:t>Model hodnocení </a:t>
                      </a:r>
                      <a:endParaRPr lang="cs-CZ" sz="1600" dirty="0">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0" dirty="0">
                          <a:effectLst/>
                          <a:latin typeface="+mn-lt"/>
                        </a:rPr>
                        <a:t>Jednokolový </a:t>
                      </a:r>
                      <a:endParaRPr lang="cs-CZ" sz="1600" b="0" dirty="0">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6"/>
                  </a:ext>
                </a:extLst>
              </a:tr>
              <a:tr h="448424">
                <a:tc>
                  <a:txBody>
                    <a:bodyPr/>
                    <a:lstStyle/>
                    <a:p>
                      <a:pPr marL="36195" marR="36195" algn="ctr">
                        <a:spcBef>
                          <a:spcPts val="300"/>
                        </a:spcBef>
                        <a:spcAft>
                          <a:spcPts val="300"/>
                        </a:spcAft>
                      </a:pPr>
                      <a:r>
                        <a:rPr lang="cs-CZ" sz="1600" dirty="0">
                          <a:solidFill>
                            <a:schemeClr val="bg1"/>
                          </a:solidFill>
                          <a:effectLst/>
                          <a:latin typeface="+mn-lt"/>
                          <a:ea typeface="Arial"/>
                          <a:cs typeface="Times New Roman"/>
                        </a:rPr>
                        <a:t>Celková alokace</a:t>
                      </a:r>
                    </a:p>
                  </a:txBody>
                  <a:tcPr marL="0" marR="0" marT="0" marB="0" anchor="ctr"/>
                </a:tc>
                <a:tc>
                  <a:txBody>
                    <a:bodyPr/>
                    <a:lstStyle/>
                    <a:p>
                      <a:pPr marL="36195" marR="36195" algn="ctr">
                        <a:spcBef>
                          <a:spcPts val="300"/>
                        </a:spcBef>
                        <a:spcAft>
                          <a:spcPts val="300"/>
                        </a:spcAft>
                      </a:pPr>
                      <a:r>
                        <a:rPr lang="cs-CZ" sz="1600" b="0" kern="1200" dirty="0">
                          <a:solidFill>
                            <a:schemeClr val="dk1"/>
                          </a:solidFill>
                          <a:effectLst/>
                          <a:latin typeface="+mn-lt"/>
                          <a:ea typeface="+mn-ea"/>
                          <a:cs typeface="+mn-cs"/>
                        </a:rPr>
                        <a:t>260 117 000 Kč</a:t>
                      </a:r>
                    </a:p>
                  </a:txBody>
                  <a:tcPr marL="0" marR="0" marT="0" marB="0" anchor="ctr"/>
                </a:tc>
                <a:extLst>
                  <a:ext uri="{0D108BD9-81ED-4DB2-BD59-A6C34878D82A}">
                    <a16:rowId xmlns:a16="http://schemas.microsoft.com/office/drawing/2014/main" val="1138864582"/>
                  </a:ext>
                </a:extLst>
              </a:tr>
              <a:tr h="448424">
                <a:tc>
                  <a:txBody>
                    <a:bodyPr/>
                    <a:lstStyle/>
                    <a:p>
                      <a:pPr marL="36195" marR="36195" algn="ctr">
                        <a:spcBef>
                          <a:spcPts val="300"/>
                        </a:spcBef>
                        <a:spcAft>
                          <a:spcPts val="300"/>
                        </a:spcAft>
                      </a:pPr>
                      <a:r>
                        <a:rPr lang="cs-CZ" sz="1600" dirty="0">
                          <a:solidFill>
                            <a:schemeClr val="bg1"/>
                          </a:solidFill>
                          <a:effectLst/>
                          <a:latin typeface="+mn-lt"/>
                          <a:ea typeface="Arial"/>
                          <a:cs typeface="Times New Roman"/>
                        </a:rPr>
                        <a:t>Způsob financování</a:t>
                      </a:r>
                    </a:p>
                  </a:txBody>
                  <a:tcPr marL="0" marR="0" marT="0" marB="0" anchor="ctr"/>
                </a:tc>
                <a:tc>
                  <a:txBody>
                    <a:bodyPr/>
                    <a:lstStyle/>
                    <a:p>
                      <a:pPr marL="36195" marR="36195" algn="ctr">
                        <a:spcBef>
                          <a:spcPts val="300"/>
                        </a:spcBef>
                        <a:spcAft>
                          <a:spcPts val="300"/>
                        </a:spcAft>
                      </a:pPr>
                      <a:r>
                        <a:rPr lang="cs-CZ" sz="1600" b="0" kern="1200" dirty="0">
                          <a:solidFill>
                            <a:schemeClr val="dk1"/>
                          </a:solidFill>
                          <a:effectLst/>
                          <a:latin typeface="+mn-lt"/>
                          <a:ea typeface="+mn-ea"/>
                          <a:cs typeface="+mn-cs"/>
                        </a:rPr>
                        <a:t>Ex- ante s 30% výší zálohy</a:t>
                      </a:r>
                    </a:p>
                  </a:txBody>
                  <a:tcPr marL="0" marR="0" marT="0" marB="0" anchor="ctr"/>
                </a:tc>
                <a:extLst>
                  <a:ext uri="{0D108BD9-81ED-4DB2-BD59-A6C34878D82A}">
                    <a16:rowId xmlns:a16="http://schemas.microsoft.com/office/drawing/2014/main" val="2399024855"/>
                  </a:ext>
                </a:extLst>
              </a:tr>
            </a:tbl>
          </a:graphicData>
        </a:graphic>
      </p:graphicFrame>
      <p:sp>
        <p:nvSpPr>
          <p:cNvPr id="3" name="Zástupný symbol pro číslo snímku 2">
            <a:extLst>
              <a:ext uri="{FF2B5EF4-FFF2-40B4-BE49-F238E27FC236}">
                <a16:creationId xmlns:a16="http://schemas.microsoft.com/office/drawing/2014/main" id="{3C8239E1-14CA-52C2-3156-A7F5B8B9E4AC}"/>
              </a:ext>
            </a:extLst>
          </p:cNvPr>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43574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2F08A1-0EED-C894-0A18-3679AD961999}"/>
              </a:ext>
            </a:extLst>
          </p:cNvPr>
          <p:cNvSpPr>
            <a:spLocks noGrp="1"/>
          </p:cNvSpPr>
          <p:nvPr>
            <p:ph type="title"/>
          </p:nvPr>
        </p:nvSpPr>
        <p:spPr/>
        <p:txBody>
          <a:bodyPr/>
          <a:lstStyle/>
          <a:p>
            <a:r>
              <a:rPr lang="cs-CZ" dirty="0"/>
              <a:t>Indikátory						</a:t>
            </a:r>
            <a:r>
              <a:rPr lang="cs-CZ" sz="2000" dirty="0"/>
              <a:t>(7/10)</a:t>
            </a:r>
            <a:endParaRPr lang="cs-CZ" dirty="0"/>
          </a:p>
        </p:txBody>
      </p:sp>
      <p:graphicFrame>
        <p:nvGraphicFramePr>
          <p:cNvPr id="5" name="Zástupný obsah 4">
            <a:extLst>
              <a:ext uri="{FF2B5EF4-FFF2-40B4-BE49-F238E27FC236}">
                <a16:creationId xmlns:a16="http://schemas.microsoft.com/office/drawing/2014/main" id="{49E33E15-308F-9C37-F91A-6FCD25CE1707}"/>
              </a:ext>
            </a:extLst>
          </p:cNvPr>
          <p:cNvGraphicFramePr>
            <a:graphicFrameLocks noGrp="1"/>
          </p:cNvGraphicFramePr>
          <p:nvPr>
            <p:ph idx="1"/>
            <p:extLst>
              <p:ext uri="{D42A27DB-BD31-4B8C-83A1-F6EECF244321}">
                <p14:modId xmlns:p14="http://schemas.microsoft.com/office/powerpoint/2010/main" val="3226891471"/>
              </p:ext>
            </p:extLst>
          </p:nvPr>
        </p:nvGraphicFramePr>
        <p:xfrm>
          <a:off x="755576" y="1556792"/>
          <a:ext cx="7884425" cy="475253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val="1923268685"/>
                    </a:ext>
                  </a:extLst>
                </a:gridCol>
                <a:gridCol w="2160240">
                  <a:extLst>
                    <a:ext uri="{9D8B030D-6E8A-4147-A177-3AD203B41FA5}">
                      <a16:colId xmlns:a16="http://schemas.microsoft.com/office/drawing/2014/main" val="875225088"/>
                    </a:ext>
                  </a:extLst>
                </a:gridCol>
                <a:gridCol w="2731623">
                  <a:extLst>
                    <a:ext uri="{9D8B030D-6E8A-4147-A177-3AD203B41FA5}">
                      <a16:colId xmlns:a16="http://schemas.microsoft.com/office/drawing/2014/main" val="172915039"/>
                    </a:ext>
                  </a:extLst>
                </a:gridCol>
                <a:gridCol w="1048346">
                  <a:extLst>
                    <a:ext uri="{9D8B030D-6E8A-4147-A177-3AD203B41FA5}">
                      <a16:colId xmlns:a16="http://schemas.microsoft.com/office/drawing/2014/main" val="1287320672"/>
                    </a:ext>
                  </a:extLst>
                </a:gridCol>
              </a:tblGrid>
              <a:tr h="1028630">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56090544"/>
                  </a:ext>
                </a:extLst>
              </a:tr>
              <a:tr h="1575495">
                <a:tc rowSpan="2">
                  <a:txBody>
                    <a:bodyPr/>
                    <a:lstStyle/>
                    <a:p>
                      <a:pPr algn="just" fontAlgn="ctr"/>
                      <a:r>
                        <a:rPr lang="cs-CZ" sz="1600" u="none" strike="noStrike">
                          <a:effectLst/>
                        </a:rPr>
                        <a:t> </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Počet cizinců zapojených do programu komunitní integrace </a:t>
                      </a:r>
                      <a:endParaRPr lang="cs-CZ" sz="1600" b="1" i="0" u="none" strike="noStrike">
                        <a:solidFill>
                          <a:srgbClr val="000000"/>
                        </a:solidFill>
                        <a:effectLst/>
                        <a:latin typeface="Aptos" panose="020B0004020202020204" pitchFamily="34" charset="0"/>
                      </a:endParaRPr>
                    </a:p>
                  </a:txBody>
                  <a:tcPr marL="6350" marR="6350" marT="6350" marB="0" anchor="ctr"/>
                </a:tc>
                <a:tc rowSpan="6">
                  <a:txBody>
                    <a:bodyPr/>
                    <a:lstStyle/>
                    <a:p>
                      <a:pPr algn="l" fontAlgn="t"/>
                      <a:r>
                        <a:rPr lang="cs-CZ" sz="1600" u="none" strike="noStrike">
                          <a:effectLst/>
                        </a:rPr>
                        <a:t>Celkový počet cizinců v rozlišení na muže a ženy, kteří byli podpořeni v rámci aktivity č. 4</a:t>
                      </a:r>
                      <a:endParaRPr lang="cs-CZ" sz="1600" b="0" i="0" u="none" strike="noStrike">
                        <a:solidFill>
                          <a:srgbClr val="000000"/>
                        </a:solidFill>
                        <a:effectLst/>
                        <a:latin typeface="Aptos" panose="020B0004020202020204" pitchFamily="34" charset="0"/>
                      </a:endParaRPr>
                    </a:p>
                  </a:txBody>
                  <a:tcPr marL="6350" marR="6350" marT="6350" marB="0"/>
                </a:tc>
                <a:tc rowSpan="6">
                  <a:txBody>
                    <a:bodyPr/>
                    <a:lstStyle/>
                    <a:p>
                      <a:pPr algn="just" fontAlgn="ctr"/>
                      <a:r>
                        <a:rPr lang="cs-CZ" sz="1600" u="none" strike="noStrike" dirty="0">
                          <a:effectLst/>
                        </a:rPr>
                        <a:t>Povinně-volitelný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905001693"/>
                  </a:ext>
                </a:extLst>
              </a:tr>
              <a:tr h="429681">
                <a:tc vMerge="1">
                  <a:txBody>
                    <a:bodyPr/>
                    <a:lstStyle/>
                    <a:p>
                      <a:endParaRPr lang="cs-CZ"/>
                    </a:p>
                  </a:txBody>
                  <a:tcPr/>
                </a:tc>
                <a:tc>
                  <a:txBody>
                    <a:bodyPr/>
                    <a:lstStyle/>
                    <a:p>
                      <a:pPr algn="l" fontAlgn="ctr"/>
                      <a:r>
                        <a:rPr lang="cs-CZ" sz="1600" u="none" strike="noStrike" dirty="0">
                          <a:effectLst/>
                        </a:rPr>
                        <a:t>                                                                                                                                                                                                                                        </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28037267"/>
                  </a:ext>
                </a:extLst>
              </a:tr>
              <a:tr h="429681">
                <a:tc>
                  <a:txBody>
                    <a:bodyPr/>
                    <a:lstStyle/>
                    <a:p>
                      <a:pPr algn="l" fontAlgn="ctr"/>
                      <a:r>
                        <a:rPr lang="cs-CZ" sz="1600" u="none" strike="noStrike">
                          <a:effectLst/>
                        </a:rPr>
                        <a:t>140 000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celkem</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870135614"/>
                  </a:ext>
                </a:extLst>
              </a:tr>
              <a:tr h="429681">
                <a:tc>
                  <a:txBody>
                    <a:bodyPr/>
                    <a:lstStyle/>
                    <a:p>
                      <a:pPr algn="l" fontAlgn="ctr"/>
                      <a:r>
                        <a:rPr lang="cs-CZ" sz="1600" u="none" strike="noStrike">
                          <a:effectLst/>
                        </a:rPr>
                        <a:t>140 100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muži     </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51646683"/>
                  </a:ext>
                </a:extLst>
              </a:tr>
              <a:tr h="429681">
                <a:tc>
                  <a:txBody>
                    <a:bodyPr/>
                    <a:lstStyle/>
                    <a:p>
                      <a:pPr algn="l" fontAlgn="ctr"/>
                      <a:r>
                        <a:rPr lang="cs-CZ" sz="1600" u="none" strike="noStrike">
                          <a:effectLst/>
                        </a:rPr>
                        <a:t>140 200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ženy</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4264121950"/>
                  </a:ext>
                </a:extLst>
              </a:tr>
              <a:tr h="429681">
                <a:tc>
                  <a:txBody>
                    <a:bodyPr/>
                    <a:lstStyle/>
                    <a:p>
                      <a:pPr algn="l" fontAlgn="ctr"/>
                      <a:r>
                        <a:rPr lang="cs-CZ" sz="1600" u="none" strike="noStrike">
                          <a:effectLst/>
                        </a:rPr>
                        <a:t>140 300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děti do 18 let</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171636524"/>
                  </a:ext>
                </a:extLst>
              </a:tr>
            </a:tbl>
          </a:graphicData>
        </a:graphic>
      </p:graphicFrame>
      <p:sp>
        <p:nvSpPr>
          <p:cNvPr id="4" name="Zástupný symbol pro číslo snímku 3">
            <a:extLst>
              <a:ext uri="{FF2B5EF4-FFF2-40B4-BE49-F238E27FC236}">
                <a16:creationId xmlns:a16="http://schemas.microsoft.com/office/drawing/2014/main" id="{1F61797F-AE04-A2A6-8C6B-3A08186867D7}"/>
              </a:ext>
            </a:extLst>
          </p:cNvPr>
          <p:cNvSpPr>
            <a:spLocks noGrp="1"/>
          </p:cNvSpPr>
          <p:nvPr>
            <p:ph type="sldNum" sz="quarter" idx="12"/>
          </p:nvPr>
        </p:nvSpPr>
        <p:spPr/>
        <p:txBody>
          <a:bodyPr/>
          <a:lstStyle/>
          <a:p>
            <a:fld id="{479BF083-4774-43B1-9AB0-5CC1AC5DD8EE}" type="slidenum">
              <a:rPr lang="cs-CZ" smtClean="0"/>
              <a:pPr/>
              <a:t>30</a:t>
            </a:fld>
            <a:endParaRPr lang="cs-CZ" dirty="0"/>
          </a:p>
        </p:txBody>
      </p:sp>
    </p:spTree>
    <p:extLst>
      <p:ext uri="{BB962C8B-B14F-4D97-AF65-F5344CB8AC3E}">
        <p14:creationId xmlns:p14="http://schemas.microsoft.com/office/powerpoint/2010/main" val="732965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0A04A7-157B-78D0-D0DF-88DC852B4589}"/>
              </a:ext>
            </a:extLst>
          </p:cNvPr>
          <p:cNvSpPr>
            <a:spLocks noGrp="1"/>
          </p:cNvSpPr>
          <p:nvPr>
            <p:ph type="title"/>
          </p:nvPr>
        </p:nvSpPr>
        <p:spPr/>
        <p:txBody>
          <a:bodyPr/>
          <a:lstStyle/>
          <a:p>
            <a:r>
              <a:rPr lang="cs-CZ" dirty="0"/>
              <a:t>Indikátory						</a:t>
            </a:r>
            <a:r>
              <a:rPr lang="cs-CZ" sz="2000" dirty="0"/>
              <a:t>(8/10)</a:t>
            </a:r>
            <a:endParaRPr lang="cs-CZ" dirty="0"/>
          </a:p>
        </p:txBody>
      </p:sp>
      <p:graphicFrame>
        <p:nvGraphicFramePr>
          <p:cNvPr id="5" name="Zástupný obsah 4">
            <a:extLst>
              <a:ext uri="{FF2B5EF4-FFF2-40B4-BE49-F238E27FC236}">
                <a16:creationId xmlns:a16="http://schemas.microsoft.com/office/drawing/2014/main" id="{1CE3FB9D-EA48-339E-7026-5646E4AE3198}"/>
              </a:ext>
            </a:extLst>
          </p:cNvPr>
          <p:cNvGraphicFramePr>
            <a:graphicFrameLocks noGrp="1"/>
          </p:cNvGraphicFramePr>
          <p:nvPr>
            <p:ph idx="1"/>
            <p:extLst>
              <p:ext uri="{D42A27DB-BD31-4B8C-83A1-F6EECF244321}">
                <p14:modId xmlns:p14="http://schemas.microsoft.com/office/powerpoint/2010/main" val="936809233"/>
              </p:ext>
            </p:extLst>
          </p:nvPr>
        </p:nvGraphicFramePr>
        <p:xfrm>
          <a:off x="971600" y="1988840"/>
          <a:ext cx="7200800" cy="3920232"/>
        </p:xfrm>
        <a:graphic>
          <a:graphicData uri="http://schemas.openxmlformats.org/drawingml/2006/table">
            <a:tbl>
              <a:tblPr firstRow="1">
                <a:tableStyleId>{5C22544A-7EE6-4342-B048-85BDC9FD1C3A}</a:tableStyleId>
              </a:tblPr>
              <a:tblGrid>
                <a:gridCol w="1200133">
                  <a:extLst>
                    <a:ext uri="{9D8B030D-6E8A-4147-A177-3AD203B41FA5}">
                      <a16:colId xmlns:a16="http://schemas.microsoft.com/office/drawing/2014/main" val="2831824941"/>
                    </a:ext>
                  </a:extLst>
                </a:gridCol>
                <a:gridCol w="2331029">
                  <a:extLst>
                    <a:ext uri="{9D8B030D-6E8A-4147-A177-3AD203B41FA5}">
                      <a16:colId xmlns:a16="http://schemas.microsoft.com/office/drawing/2014/main" val="2298893011"/>
                    </a:ext>
                  </a:extLst>
                </a:gridCol>
                <a:gridCol w="2561823">
                  <a:extLst>
                    <a:ext uri="{9D8B030D-6E8A-4147-A177-3AD203B41FA5}">
                      <a16:colId xmlns:a16="http://schemas.microsoft.com/office/drawing/2014/main" val="4093417636"/>
                    </a:ext>
                  </a:extLst>
                </a:gridCol>
                <a:gridCol w="1107815">
                  <a:extLst>
                    <a:ext uri="{9D8B030D-6E8A-4147-A177-3AD203B41FA5}">
                      <a16:colId xmlns:a16="http://schemas.microsoft.com/office/drawing/2014/main" val="2620830618"/>
                    </a:ext>
                  </a:extLst>
                </a:gridCol>
              </a:tblGrid>
              <a:tr h="1233858">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083576881"/>
                  </a:ext>
                </a:extLst>
              </a:tr>
              <a:tr h="1140147">
                <a:tc>
                  <a:txBody>
                    <a:bodyPr/>
                    <a:lstStyle/>
                    <a:p>
                      <a:pPr algn="l" fontAlgn="ctr"/>
                      <a:r>
                        <a:rPr lang="cs-CZ" sz="1600" u="none" strike="noStrike">
                          <a:effectLst/>
                        </a:rPr>
                        <a:t> </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Počet cizinců, kteří využili pomoc při uznání kvalifikace</a:t>
                      </a:r>
                      <a:endParaRPr lang="cs-CZ" sz="1600" b="1" i="0" u="none" strike="noStrike">
                        <a:solidFill>
                          <a:srgbClr val="000000"/>
                        </a:solidFill>
                        <a:effectLst/>
                        <a:latin typeface="Aptos" panose="020B0004020202020204" pitchFamily="34" charset="0"/>
                      </a:endParaRPr>
                    </a:p>
                  </a:txBody>
                  <a:tcPr marL="6350" marR="6350" marT="6350" marB="0" anchor="ctr"/>
                </a:tc>
                <a:tc rowSpan="4">
                  <a:txBody>
                    <a:bodyPr/>
                    <a:lstStyle/>
                    <a:p>
                      <a:pPr algn="l" fontAlgn="t"/>
                      <a:r>
                        <a:rPr lang="cs-CZ" sz="1600" u="none" strike="noStrike">
                          <a:effectLst/>
                        </a:rPr>
                        <a:t>Celkový počet cizinců v rozlišení na muže a ženy, kteří byli podpořeni v rámci aktivity č. 6</a:t>
                      </a:r>
                      <a:endParaRPr lang="cs-CZ" sz="1600" b="0" i="0" u="none" strike="noStrike">
                        <a:solidFill>
                          <a:srgbClr val="000000"/>
                        </a:solidFill>
                        <a:effectLst/>
                        <a:latin typeface="Aptos" panose="020B0004020202020204" pitchFamily="34" charset="0"/>
                      </a:endParaRPr>
                    </a:p>
                  </a:txBody>
                  <a:tcPr marL="6350" marR="6350" marT="6350" marB="0"/>
                </a:tc>
                <a:tc rowSpan="4">
                  <a:txBody>
                    <a:bodyPr/>
                    <a:lstStyle/>
                    <a:p>
                      <a:pPr algn="just" fontAlgn="ctr"/>
                      <a:r>
                        <a:rPr lang="cs-CZ" sz="1600" u="none" strike="noStrike" dirty="0">
                          <a:effectLst/>
                        </a:rPr>
                        <a:t>Povinně-volitelný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61514119"/>
                  </a:ext>
                </a:extLst>
              </a:tr>
              <a:tr h="515409">
                <a:tc>
                  <a:txBody>
                    <a:bodyPr/>
                    <a:lstStyle/>
                    <a:p>
                      <a:pPr algn="l" fontAlgn="ctr"/>
                      <a:r>
                        <a:rPr lang="cs-CZ" sz="1600" u="none" strike="noStrike">
                          <a:effectLst/>
                        </a:rPr>
                        <a:t>160 000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celkem</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611463822"/>
                  </a:ext>
                </a:extLst>
              </a:tr>
              <a:tr h="515409">
                <a:tc>
                  <a:txBody>
                    <a:bodyPr/>
                    <a:lstStyle/>
                    <a:p>
                      <a:pPr algn="l" fontAlgn="ctr"/>
                      <a:r>
                        <a:rPr lang="cs-CZ" sz="1600" u="none" strike="noStrike">
                          <a:effectLst/>
                        </a:rPr>
                        <a:t>160 100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muži</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120475117"/>
                  </a:ext>
                </a:extLst>
              </a:tr>
              <a:tr h="515409">
                <a:tc>
                  <a:txBody>
                    <a:bodyPr/>
                    <a:lstStyle/>
                    <a:p>
                      <a:pPr algn="l" fontAlgn="ctr"/>
                      <a:r>
                        <a:rPr lang="cs-CZ" sz="1600" u="none" strike="noStrike">
                          <a:effectLst/>
                        </a:rPr>
                        <a:t>160 200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ženy</a:t>
                      </a:r>
                      <a:endParaRPr lang="cs-CZ" sz="1600" b="0" i="0" u="none" strike="noStrike" dirty="0">
                        <a:solidFill>
                          <a:srgbClr val="000000"/>
                        </a:solidFill>
                        <a:effectLst/>
                        <a:latin typeface="Segoe UI" panose="020B0502040204020203" pitchFamily="34" charset="0"/>
                      </a:endParaRPr>
                    </a:p>
                  </a:txBody>
                  <a:tcPr marL="6350" marR="6350" marT="635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551927092"/>
                  </a:ext>
                </a:extLst>
              </a:tr>
            </a:tbl>
          </a:graphicData>
        </a:graphic>
      </p:graphicFrame>
      <p:sp>
        <p:nvSpPr>
          <p:cNvPr id="4" name="Zástupný symbol pro číslo snímku 3">
            <a:extLst>
              <a:ext uri="{FF2B5EF4-FFF2-40B4-BE49-F238E27FC236}">
                <a16:creationId xmlns:a16="http://schemas.microsoft.com/office/drawing/2014/main" id="{CF61301A-9C16-171F-2FAE-3DD42FB8EA7A}"/>
              </a:ext>
            </a:extLst>
          </p:cNvPr>
          <p:cNvSpPr>
            <a:spLocks noGrp="1"/>
          </p:cNvSpPr>
          <p:nvPr>
            <p:ph type="sldNum" sz="quarter" idx="12"/>
          </p:nvPr>
        </p:nvSpPr>
        <p:spPr/>
        <p:txBody>
          <a:bodyPr/>
          <a:lstStyle/>
          <a:p>
            <a:fld id="{479BF083-4774-43B1-9AB0-5CC1AC5DD8EE}" type="slidenum">
              <a:rPr lang="cs-CZ" smtClean="0"/>
              <a:pPr/>
              <a:t>31</a:t>
            </a:fld>
            <a:endParaRPr lang="cs-CZ" dirty="0"/>
          </a:p>
        </p:txBody>
      </p:sp>
    </p:spTree>
    <p:extLst>
      <p:ext uri="{BB962C8B-B14F-4D97-AF65-F5344CB8AC3E}">
        <p14:creationId xmlns:p14="http://schemas.microsoft.com/office/powerpoint/2010/main" val="209904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71FAC-BB3B-FF56-3D32-599D47E0CC4B}"/>
              </a:ext>
            </a:extLst>
          </p:cNvPr>
          <p:cNvSpPr>
            <a:spLocks noGrp="1"/>
          </p:cNvSpPr>
          <p:nvPr>
            <p:ph type="title"/>
          </p:nvPr>
        </p:nvSpPr>
        <p:spPr/>
        <p:txBody>
          <a:bodyPr/>
          <a:lstStyle/>
          <a:p>
            <a:r>
              <a:rPr lang="cs-CZ" dirty="0"/>
              <a:t>Indikátory						</a:t>
            </a:r>
            <a:r>
              <a:rPr lang="cs-CZ" sz="2000" dirty="0"/>
              <a:t>(9/10)</a:t>
            </a:r>
            <a:endParaRPr lang="cs-CZ" dirty="0"/>
          </a:p>
        </p:txBody>
      </p:sp>
      <p:graphicFrame>
        <p:nvGraphicFramePr>
          <p:cNvPr id="5" name="Zástupný obsah 4">
            <a:extLst>
              <a:ext uri="{FF2B5EF4-FFF2-40B4-BE49-F238E27FC236}">
                <a16:creationId xmlns:a16="http://schemas.microsoft.com/office/drawing/2014/main" id="{DFCF78D4-4E3D-4294-27CF-ADDC292AB07A}"/>
              </a:ext>
            </a:extLst>
          </p:cNvPr>
          <p:cNvGraphicFramePr>
            <a:graphicFrameLocks noGrp="1"/>
          </p:cNvGraphicFramePr>
          <p:nvPr>
            <p:ph idx="1"/>
            <p:extLst>
              <p:ext uri="{D42A27DB-BD31-4B8C-83A1-F6EECF244321}">
                <p14:modId xmlns:p14="http://schemas.microsoft.com/office/powerpoint/2010/main" val="3685951272"/>
              </p:ext>
            </p:extLst>
          </p:nvPr>
        </p:nvGraphicFramePr>
        <p:xfrm>
          <a:off x="1547664" y="1828742"/>
          <a:ext cx="6552729" cy="2032306"/>
        </p:xfrm>
        <a:graphic>
          <a:graphicData uri="http://schemas.openxmlformats.org/drawingml/2006/table">
            <a:tbl>
              <a:tblPr firstRow="1">
                <a:tableStyleId>{5C22544A-7EE6-4342-B048-85BDC9FD1C3A}</a:tableStyleId>
              </a:tblPr>
              <a:tblGrid>
                <a:gridCol w="1105280">
                  <a:extLst>
                    <a:ext uri="{9D8B030D-6E8A-4147-A177-3AD203B41FA5}">
                      <a16:colId xmlns:a16="http://schemas.microsoft.com/office/drawing/2014/main" val="1127225116"/>
                    </a:ext>
                  </a:extLst>
                </a:gridCol>
                <a:gridCol w="2022159">
                  <a:extLst>
                    <a:ext uri="{9D8B030D-6E8A-4147-A177-3AD203B41FA5}">
                      <a16:colId xmlns:a16="http://schemas.microsoft.com/office/drawing/2014/main" val="1476823492"/>
                    </a:ext>
                  </a:extLst>
                </a:gridCol>
                <a:gridCol w="2417178">
                  <a:extLst>
                    <a:ext uri="{9D8B030D-6E8A-4147-A177-3AD203B41FA5}">
                      <a16:colId xmlns:a16="http://schemas.microsoft.com/office/drawing/2014/main" val="1762630322"/>
                    </a:ext>
                  </a:extLst>
                </a:gridCol>
                <a:gridCol w="1008112">
                  <a:extLst>
                    <a:ext uri="{9D8B030D-6E8A-4147-A177-3AD203B41FA5}">
                      <a16:colId xmlns:a16="http://schemas.microsoft.com/office/drawing/2014/main" val="3034948464"/>
                    </a:ext>
                  </a:extLst>
                </a:gridCol>
              </a:tblGrid>
              <a:tr h="997219">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4965824"/>
                  </a:ext>
                </a:extLst>
              </a:tr>
              <a:tr h="1035087">
                <a:tc>
                  <a:txBody>
                    <a:bodyPr/>
                    <a:lstStyle/>
                    <a:p>
                      <a:pPr algn="just" fontAlgn="ctr"/>
                      <a:r>
                        <a:rPr lang="cs-CZ" sz="1600" u="none" strike="noStrike">
                          <a:effectLst/>
                        </a:rPr>
                        <a:t>170 000</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pt-BR" sz="1600" u="none" strike="noStrike" dirty="0">
                          <a:effectLst/>
                        </a:rPr>
                        <a:t>Počet kampaní a PR akcí</a:t>
                      </a:r>
                      <a:endParaRPr lang="pt-BR"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Celkový počet akcí realizovaných v rámci doplňkové aktivity č. 7</a:t>
                      </a:r>
                      <a:endParaRPr lang="cs-CZ" sz="1600" b="0" i="0" u="none" strike="noStrike" dirty="0">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86518032"/>
                  </a:ext>
                </a:extLst>
              </a:tr>
            </a:tbl>
          </a:graphicData>
        </a:graphic>
      </p:graphicFrame>
      <p:sp>
        <p:nvSpPr>
          <p:cNvPr id="4" name="Zástupný symbol pro číslo snímku 3">
            <a:extLst>
              <a:ext uri="{FF2B5EF4-FFF2-40B4-BE49-F238E27FC236}">
                <a16:creationId xmlns:a16="http://schemas.microsoft.com/office/drawing/2014/main" id="{CD15575E-B2B7-D728-AC7B-744BF053BF2E}"/>
              </a:ext>
            </a:extLst>
          </p:cNvPr>
          <p:cNvSpPr>
            <a:spLocks noGrp="1"/>
          </p:cNvSpPr>
          <p:nvPr>
            <p:ph type="sldNum" sz="quarter" idx="12"/>
          </p:nvPr>
        </p:nvSpPr>
        <p:spPr/>
        <p:txBody>
          <a:bodyPr/>
          <a:lstStyle/>
          <a:p>
            <a:fld id="{479BF083-4774-43B1-9AB0-5CC1AC5DD8EE}" type="slidenum">
              <a:rPr lang="cs-CZ" smtClean="0"/>
              <a:pPr/>
              <a:t>32</a:t>
            </a:fld>
            <a:endParaRPr lang="cs-CZ" dirty="0"/>
          </a:p>
        </p:txBody>
      </p:sp>
      <p:graphicFrame>
        <p:nvGraphicFramePr>
          <p:cNvPr id="6" name="Tabulka 5">
            <a:extLst>
              <a:ext uri="{FF2B5EF4-FFF2-40B4-BE49-F238E27FC236}">
                <a16:creationId xmlns:a16="http://schemas.microsoft.com/office/drawing/2014/main" id="{A4F8798D-A87A-F4A0-0F39-B5D558B41F04}"/>
              </a:ext>
            </a:extLst>
          </p:cNvPr>
          <p:cNvGraphicFramePr>
            <a:graphicFrameLocks noGrp="1"/>
          </p:cNvGraphicFramePr>
          <p:nvPr>
            <p:extLst>
              <p:ext uri="{D42A27DB-BD31-4B8C-83A1-F6EECF244321}">
                <p14:modId xmlns:p14="http://schemas.microsoft.com/office/powerpoint/2010/main" val="3978353414"/>
              </p:ext>
            </p:extLst>
          </p:nvPr>
        </p:nvGraphicFramePr>
        <p:xfrm>
          <a:off x="1547664" y="4365104"/>
          <a:ext cx="6552728" cy="1889305"/>
        </p:xfrm>
        <a:graphic>
          <a:graphicData uri="http://schemas.openxmlformats.org/drawingml/2006/table">
            <a:tbl>
              <a:tblPr firstRow="1">
                <a:tableStyleId>{5C22544A-7EE6-4342-B048-85BDC9FD1C3A}</a:tableStyleId>
              </a:tblPr>
              <a:tblGrid>
                <a:gridCol w="1092121">
                  <a:extLst>
                    <a:ext uri="{9D8B030D-6E8A-4147-A177-3AD203B41FA5}">
                      <a16:colId xmlns:a16="http://schemas.microsoft.com/office/drawing/2014/main" val="3508452576"/>
                    </a:ext>
                  </a:extLst>
                </a:gridCol>
                <a:gridCol w="2121236">
                  <a:extLst>
                    <a:ext uri="{9D8B030D-6E8A-4147-A177-3AD203B41FA5}">
                      <a16:colId xmlns:a16="http://schemas.microsoft.com/office/drawing/2014/main" val="3841638155"/>
                    </a:ext>
                  </a:extLst>
                </a:gridCol>
                <a:gridCol w="2331260">
                  <a:extLst>
                    <a:ext uri="{9D8B030D-6E8A-4147-A177-3AD203B41FA5}">
                      <a16:colId xmlns:a16="http://schemas.microsoft.com/office/drawing/2014/main" val="1804662415"/>
                    </a:ext>
                  </a:extLst>
                </a:gridCol>
                <a:gridCol w="1008111">
                  <a:extLst>
                    <a:ext uri="{9D8B030D-6E8A-4147-A177-3AD203B41FA5}">
                      <a16:colId xmlns:a16="http://schemas.microsoft.com/office/drawing/2014/main" val="2855116407"/>
                    </a:ext>
                  </a:extLst>
                </a:gridCol>
              </a:tblGrid>
              <a:tr h="811169">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747290283"/>
                  </a:ext>
                </a:extLst>
              </a:tr>
              <a:tr h="1078136">
                <a:tc>
                  <a:txBody>
                    <a:bodyPr/>
                    <a:lstStyle/>
                    <a:p>
                      <a:pPr algn="just" fontAlgn="ctr"/>
                      <a:r>
                        <a:rPr lang="cs-CZ" sz="1600" u="none" strike="noStrike" dirty="0">
                          <a:effectLst/>
                        </a:rPr>
                        <a:t>300 000</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Počet  vzdělávacích informačních, motivačních nebo jiných výstupů</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Vztahuje se ke všem podporovaným aktivitám</a:t>
                      </a:r>
                      <a:endParaRPr lang="cs-CZ" sz="1600" b="0" i="0" u="none" strike="noStrike" dirty="0">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115213303"/>
                  </a:ext>
                </a:extLst>
              </a:tr>
            </a:tbl>
          </a:graphicData>
        </a:graphic>
      </p:graphicFrame>
    </p:spTree>
    <p:extLst>
      <p:ext uri="{BB962C8B-B14F-4D97-AF65-F5344CB8AC3E}">
        <p14:creationId xmlns:p14="http://schemas.microsoft.com/office/powerpoint/2010/main" val="169626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E385D-D08C-EB9F-AD1A-A1769ED167DC}"/>
              </a:ext>
            </a:extLst>
          </p:cNvPr>
          <p:cNvSpPr>
            <a:spLocks noGrp="1"/>
          </p:cNvSpPr>
          <p:nvPr>
            <p:ph type="title"/>
          </p:nvPr>
        </p:nvSpPr>
        <p:spPr/>
        <p:txBody>
          <a:bodyPr/>
          <a:lstStyle/>
          <a:p>
            <a:r>
              <a:rPr lang="cs-CZ" dirty="0"/>
              <a:t>Indikátory						</a:t>
            </a:r>
            <a:r>
              <a:rPr lang="cs-CZ" sz="2000" dirty="0"/>
              <a:t>(10/10)</a:t>
            </a:r>
            <a:endParaRPr lang="cs-CZ" dirty="0"/>
          </a:p>
        </p:txBody>
      </p:sp>
      <p:graphicFrame>
        <p:nvGraphicFramePr>
          <p:cNvPr id="5" name="Zástupný obsah 4">
            <a:extLst>
              <a:ext uri="{FF2B5EF4-FFF2-40B4-BE49-F238E27FC236}">
                <a16:creationId xmlns:a16="http://schemas.microsoft.com/office/drawing/2014/main" id="{5C4E68F6-8E40-5875-0A8D-868556764D53}"/>
              </a:ext>
            </a:extLst>
          </p:cNvPr>
          <p:cNvGraphicFramePr>
            <a:graphicFrameLocks noGrp="1"/>
          </p:cNvGraphicFramePr>
          <p:nvPr>
            <p:ph idx="1"/>
            <p:extLst>
              <p:ext uri="{D42A27DB-BD31-4B8C-83A1-F6EECF244321}">
                <p14:modId xmlns:p14="http://schemas.microsoft.com/office/powerpoint/2010/main" val="3772976873"/>
              </p:ext>
            </p:extLst>
          </p:nvPr>
        </p:nvGraphicFramePr>
        <p:xfrm>
          <a:off x="863588" y="1844824"/>
          <a:ext cx="7416824" cy="3960440"/>
        </p:xfrm>
        <a:graphic>
          <a:graphicData uri="http://schemas.openxmlformats.org/drawingml/2006/table">
            <a:tbl>
              <a:tblPr firstRow="1">
                <a:tableStyleId>{5C22544A-7EE6-4342-B048-85BDC9FD1C3A}</a:tableStyleId>
              </a:tblPr>
              <a:tblGrid>
                <a:gridCol w="1236138">
                  <a:extLst>
                    <a:ext uri="{9D8B030D-6E8A-4147-A177-3AD203B41FA5}">
                      <a16:colId xmlns:a16="http://schemas.microsoft.com/office/drawing/2014/main" val="1118861558"/>
                    </a:ext>
                  </a:extLst>
                </a:gridCol>
                <a:gridCol w="2400958">
                  <a:extLst>
                    <a:ext uri="{9D8B030D-6E8A-4147-A177-3AD203B41FA5}">
                      <a16:colId xmlns:a16="http://schemas.microsoft.com/office/drawing/2014/main" val="3013937590"/>
                    </a:ext>
                  </a:extLst>
                </a:gridCol>
                <a:gridCol w="2638678">
                  <a:extLst>
                    <a:ext uri="{9D8B030D-6E8A-4147-A177-3AD203B41FA5}">
                      <a16:colId xmlns:a16="http://schemas.microsoft.com/office/drawing/2014/main" val="3743041206"/>
                    </a:ext>
                  </a:extLst>
                </a:gridCol>
                <a:gridCol w="1141050">
                  <a:extLst>
                    <a:ext uri="{9D8B030D-6E8A-4147-A177-3AD203B41FA5}">
                      <a16:colId xmlns:a16="http://schemas.microsoft.com/office/drawing/2014/main" val="736050074"/>
                    </a:ext>
                  </a:extLst>
                </a:gridCol>
              </a:tblGrid>
              <a:tr h="990110">
                <a:tc>
                  <a:txBody>
                    <a:bodyPr/>
                    <a:lstStyle/>
                    <a:p>
                      <a:pPr algn="ctr" fontAlgn="ctr"/>
                      <a:r>
                        <a:rPr lang="cs-CZ" sz="1600" u="none" strike="noStrike" dirty="0">
                          <a:effectLst/>
                        </a:rPr>
                        <a:t>Kód</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Indikátor</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Popis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r>
                        <a:rPr lang="cs-CZ" sz="1600" u="none" strike="noStrike" dirty="0">
                          <a:effectLst/>
                        </a:rPr>
                        <a:t>Typ indikátoru</a:t>
                      </a:r>
                      <a:endParaRPr lang="cs-CZ" sz="16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989130943"/>
                  </a:ext>
                </a:extLst>
              </a:tr>
              <a:tr h="990110">
                <a:tc>
                  <a:txBody>
                    <a:bodyPr/>
                    <a:lstStyle/>
                    <a:p>
                      <a:pPr algn="just" fontAlgn="ctr"/>
                      <a:r>
                        <a:rPr lang="cs-CZ" sz="1600" u="none" strike="noStrike">
                          <a:effectLst/>
                        </a:rPr>
                        <a:t>400 000 </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Počet podpořených komunitních aktivit - celkem</a:t>
                      </a:r>
                      <a:endParaRPr lang="cs-CZ" sz="1600" b="1"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Vztahuje se ke všem podporovaným aktivitám</a:t>
                      </a:r>
                      <a:endParaRPr lang="cs-CZ" sz="1600" b="0" i="0" u="none" strike="noStrike" dirty="0">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a:effectLst/>
                        </a:rPr>
                        <a:t>Volitelný</a:t>
                      </a:r>
                      <a:endParaRPr lang="cs-CZ" sz="1600" b="0" i="0" u="none" strike="noStrike">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830203762"/>
                  </a:ext>
                </a:extLst>
              </a:tr>
              <a:tr h="990110">
                <a:tc>
                  <a:txBody>
                    <a:bodyPr/>
                    <a:lstStyle/>
                    <a:p>
                      <a:pPr algn="just" fontAlgn="ctr"/>
                      <a:r>
                        <a:rPr lang="cs-CZ" sz="1600" u="none" strike="noStrike">
                          <a:effectLst/>
                        </a:rPr>
                        <a:t>400 300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Počet podpořených komunitních aktivit pro mládež do 18 let</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dirty="0">
                          <a:effectLst/>
                        </a:rPr>
                        <a:t>Vztahuje se ke všem podporovaným aktivitám</a:t>
                      </a:r>
                      <a:endParaRPr lang="cs-CZ" sz="1600" b="0" i="0" u="none" strike="noStrike" dirty="0">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73052065"/>
                  </a:ext>
                </a:extLst>
              </a:tr>
              <a:tr h="990110">
                <a:tc>
                  <a:txBody>
                    <a:bodyPr/>
                    <a:lstStyle/>
                    <a:p>
                      <a:pPr algn="just" fontAlgn="ctr"/>
                      <a:r>
                        <a:rPr lang="cs-CZ" sz="1600" u="none" strike="noStrike">
                          <a:effectLst/>
                        </a:rPr>
                        <a:t>410 000</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Počet nově zavedených komunitních aktivit</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l" fontAlgn="ctr"/>
                      <a:r>
                        <a:rPr lang="cs-CZ" sz="1600" u="none" strike="noStrike">
                          <a:effectLst/>
                        </a:rPr>
                        <a:t>Vztahuje se ke všem nově zavedeným aktivitám</a:t>
                      </a:r>
                      <a:endParaRPr lang="cs-CZ" sz="1600" b="0" i="0" u="none" strike="noStrike">
                        <a:solidFill>
                          <a:srgbClr val="000000"/>
                        </a:solidFill>
                        <a:effectLst/>
                        <a:latin typeface="Aptos" panose="020B0004020202020204" pitchFamily="34" charset="0"/>
                      </a:endParaRPr>
                    </a:p>
                  </a:txBody>
                  <a:tcPr marL="6350" marR="6350" marT="6350" marB="0" anchor="ctr"/>
                </a:tc>
                <a:tc>
                  <a:txBody>
                    <a:bodyPr/>
                    <a:lstStyle/>
                    <a:p>
                      <a:pPr algn="just" fontAlgn="ctr"/>
                      <a:r>
                        <a:rPr lang="cs-CZ" sz="1600" u="none" strike="noStrike" dirty="0">
                          <a:effectLst/>
                        </a:rPr>
                        <a:t>Volitelný</a:t>
                      </a:r>
                      <a:endParaRPr lang="cs-CZ" sz="16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18706124"/>
                  </a:ext>
                </a:extLst>
              </a:tr>
            </a:tbl>
          </a:graphicData>
        </a:graphic>
      </p:graphicFrame>
      <p:sp>
        <p:nvSpPr>
          <p:cNvPr id="4" name="Zástupný symbol pro číslo snímku 3">
            <a:extLst>
              <a:ext uri="{FF2B5EF4-FFF2-40B4-BE49-F238E27FC236}">
                <a16:creationId xmlns:a16="http://schemas.microsoft.com/office/drawing/2014/main" id="{AF225499-CE1E-8FFF-5A19-56B2B666343D}"/>
              </a:ext>
            </a:extLst>
          </p:cNvPr>
          <p:cNvSpPr>
            <a:spLocks noGrp="1"/>
          </p:cNvSpPr>
          <p:nvPr>
            <p:ph type="sldNum" sz="quarter" idx="12"/>
          </p:nvPr>
        </p:nvSpPr>
        <p:spPr/>
        <p:txBody>
          <a:bodyPr/>
          <a:lstStyle/>
          <a:p>
            <a:fld id="{479BF083-4774-43B1-9AB0-5CC1AC5DD8EE}" type="slidenum">
              <a:rPr lang="cs-CZ" smtClean="0"/>
              <a:pPr/>
              <a:t>33</a:t>
            </a:fld>
            <a:endParaRPr lang="cs-CZ" dirty="0"/>
          </a:p>
        </p:txBody>
      </p:sp>
    </p:spTree>
    <p:extLst>
      <p:ext uri="{BB962C8B-B14F-4D97-AF65-F5344CB8AC3E}">
        <p14:creationId xmlns:p14="http://schemas.microsoft.com/office/powerpoint/2010/main" val="200233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6FE305-3717-BE7C-2E90-C3DF5E785201}"/>
              </a:ext>
            </a:extLst>
          </p:cNvPr>
          <p:cNvSpPr>
            <a:spLocks noGrp="1"/>
          </p:cNvSpPr>
          <p:nvPr>
            <p:ph type="title"/>
          </p:nvPr>
        </p:nvSpPr>
        <p:spPr/>
        <p:txBody>
          <a:bodyPr/>
          <a:lstStyle/>
          <a:p>
            <a:r>
              <a:rPr lang="cs-CZ" dirty="0"/>
              <a:t>Financování projektu</a:t>
            </a:r>
          </a:p>
        </p:txBody>
      </p:sp>
      <p:sp>
        <p:nvSpPr>
          <p:cNvPr id="3" name="Zástupný obsah 2">
            <a:extLst>
              <a:ext uri="{FF2B5EF4-FFF2-40B4-BE49-F238E27FC236}">
                <a16:creationId xmlns:a16="http://schemas.microsoft.com/office/drawing/2014/main" id="{673EE1B9-C739-F1E6-3C66-00075E317A0C}"/>
              </a:ext>
            </a:extLst>
          </p:cNvPr>
          <p:cNvSpPr>
            <a:spLocks noGrp="1"/>
          </p:cNvSpPr>
          <p:nvPr>
            <p:ph idx="1"/>
          </p:nvPr>
        </p:nvSpPr>
        <p:spPr>
          <a:xfrm>
            <a:off x="360000" y="1412776"/>
            <a:ext cx="8244000" cy="4707224"/>
          </a:xfrm>
        </p:spPr>
        <p:txBody>
          <a:bodyPr/>
          <a:lstStyle/>
          <a:p>
            <a:pPr marL="0" indent="0">
              <a:buNone/>
            </a:pPr>
            <a:endParaRPr lang="cs-CZ" sz="4400" b="1" cap="all" dirty="0"/>
          </a:p>
          <a:p>
            <a:pPr marL="0" indent="0" algn="ctr">
              <a:buNone/>
            </a:pPr>
            <a:r>
              <a:rPr lang="cs-CZ" sz="4400" dirty="0">
                <a:solidFill>
                  <a:schemeClr val="accent1"/>
                </a:solidFill>
              </a:rPr>
              <a:t>Režim zjednodušeného</a:t>
            </a:r>
          </a:p>
          <a:p>
            <a:pPr marL="0" indent="0" algn="ctr">
              <a:buNone/>
            </a:pPr>
            <a:endParaRPr lang="cs-CZ" sz="4400" dirty="0">
              <a:solidFill>
                <a:schemeClr val="accent1"/>
              </a:solidFill>
            </a:endParaRPr>
          </a:p>
          <a:p>
            <a:pPr marL="0" indent="0" algn="ctr">
              <a:buNone/>
            </a:pPr>
            <a:r>
              <a:rPr lang="cs-CZ" sz="4400" dirty="0">
                <a:solidFill>
                  <a:schemeClr val="accent1"/>
                </a:solidFill>
              </a:rPr>
              <a:t> vykazování výdajů  - </a:t>
            </a:r>
          </a:p>
          <a:p>
            <a:pPr marL="0" indent="0">
              <a:buNone/>
            </a:pPr>
            <a:endParaRPr lang="cs-CZ" sz="4400" dirty="0">
              <a:solidFill>
                <a:schemeClr val="accent1"/>
              </a:solidFill>
            </a:endParaRPr>
          </a:p>
          <a:p>
            <a:pPr marL="0" indent="0" algn="ctr">
              <a:buNone/>
            </a:pPr>
            <a:r>
              <a:rPr lang="cs-CZ" sz="4400" b="1" cap="all" dirty="0"/>
              <a:t>financování s využitím</a:t>
            </a:r>
          </a:p>
          <a:p>
            <a:pPr marL="0" indent="0" algn="ctr">
              <a:buNone/>
            </a:pPr>
            <a:endParaRPr lang="cs-CZ" sz="4400" b="1" cap="all" dirty="0"/>
          </a:p>
          <a:p>
            <a:pPr marL="0" indent="0" algn="ctr">
              <a:buNone/>
            </a:pPr>
            <a:r>
              <a:rPr lang="cs-CZ" sz="4400" b="1" cap="all" dirty="0"/>
              <a:t> 40 % paušální sazby</a:t>
            </a:r>
            <a:br>
              <a:rPr lang="cs-CZ" dirty="0"/>
            </a:br>
            <a:endParaRPr lang="cs-CZ" dirty="0"/>
          </a:p>
        </p:txBody>
      </p:sp>
      <p:sp>
        <p:nvSpPr>
          <p:cNvPr id="4" name="Zástupný symbol pro číslo snímku 3">
            <a:extLst>
              <a:ext uri="{FF2B5EF4-FFF2-40B4-BE49-F238E27FC236}">
                <a16:creationId xmlns:a16="http://schemas.microsoft.com/office/drawing/2014/main" id="{63340F10-0D68-874D-2B71-A35E86FE856D}"/>
              </a:ext>
            </a:extLst>
          </p:cNvPr>
          <p:cNvSpPr>
            <a:spLocks noGrp="1"/>
          </p:cNvSpPr>
          <p:nvPr>
            <p:ph type="sldNum" sz="quarter" idx="12"/>
          </p:nvPr>
        </p:nvSpPr>
        <p:spPr/>
        <p:txBody>
          <a:bodyPr/>
          <a:lstStyle/>
          <a:p>
            <a:fld id="{479BF083-4774-43B1-9AB0-5CC1AC5DD8EE}" type="slidenum">
              <a:rPr lang="cs-CZ" smtClean="0"/>
              <a:pPr/>
              <a:t>34</a:t>
            </a:fld>
            <a:endParaRPr lang="cs-CZ" dirty="0"/>
          </a:p>
        </p:txBody>
      </p:sp>
    </p:spTree>
    <p:extLst>
      <p:ext uri="{BB962C8B-B14F-4D97-AF65-F5344CB8AC3E}">
        <p14:creationId xmlns:p14="http://schemas.microsoft.com/office/powerpoint/2010/main" val="2895438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a:xfrm>
            <a:off x="251520" y="44744"/>
            <a:ext cx="8892480" cy="1007992"/>
          </a:xfrm>
        </p:spPr>
        <p:txBody>
          <a:bodyPr/>
          <a:lstStyle/>
          <a:p>
            <a:r>
              <a:rPr lang="cs-CZ" sz="3000" dirty="0"/>
              <a:t>způsobilé výdaje                                                           </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179512" y="1440372"/>
            <a:ext cx="8784976" cy="5255628"/>
          </a:xfrm>
        </p:spPr>
        <p:txBody>
          <a:bodyPr/>
          <a:lstStyle/>
          <a:p>
            <a:pPr marL="0" indent="0">
              <a:lnSpc>
                <a:spcPct val="100000"/>
              </a:lnSpc>
              <a:spcBef>
                <a:spcPts val="0"/>
              </a:spcBef>
              <a:buNone/>
            </a:pPr>
            <a:r>
              <a:rPr lang="cs-CZ" sz="1800" b="0" i="0" u="none" strike="noStrike" baseline="0" dirty="0">
                <a:solidFill>
                  <a:schemeClr val="accent1"/>
                </a:solidFill>
                <a:latin typeface="Arial" panose="020B0604020202020204" pitchFamily="34" charset="0"/>
              </a:rPr>
              <a:t>Podpora je určena pouze na způsobilé výdaje. </a:t>
            </a:r>
          </a:p>
          <a:p>
            <a:pPr marL="0" indent="0">
              <a:lnSpc>
                <a:spcPct val="100000"/>
              </a:lnSpc>
              <a:spcBef>
                <a:spcPts val="0"/>
              </a:spcBef>
              <a:buNone/>
            </a:pPr>
            <a:r>
              <a:rPr lang="cs-CZ" sz="1800" b="1" i="0" u="none" strike="noStrike" baseline="0" dirty="0">
                <a:solidFill>
                  <a:schemeClr val="accent1"/>
                </a:solidFill>
                <a:latin typeface="Arial" panose="020B0604020202020204" pitchFamily="34" charset="0"/>
              </a:rPr>
              <a:t>Způsobilý výdaj </a:t>
            </a:r>
            <a:r>
              <a:rPr lang="cs-CZ" sz="1800" b="0" i="0" u="none" strike="noStrike" baseline="0" dirty="0">
                <a:solidFill>
                  <a:schemeClr val="accent1"/>
                </a:solidFill>
                <a:latin typeface="Arial" panose="020B0604020202020204" pitchFamily="34" charset="0"/>
              </a:rPr>
              <a:t>je takový, který: </a:t>
            </a:r>
          </a:p>
          <a:p>
            <a:pPr marL="1169988" indent="-431800">
              <a:lnSpc>
                <a:spcPct val="100000"/>
              </a:lnSpc>
              <a:spcBef>
                <a:spcPts val="0"/>
              </a:spcBef>
            </a:pPr>
            <a:r>
              <a:rPr lang="cs-CZ" sz="1800" b="0" i="0" u="none" strike="noStrike" baseline="0" dirty="0">
                <a:solidFill>
                  <a:schemeClr val="accent1"/>
                </a:solidFill>
                <a:latin typeface="Arial" panose="020B0604020202020204" pitchFamily="34" charset="0"/>
              </a:rPr>
              <a:t>je v souladu s právními předpisy relevantními pro projekt, </a:t>
            </a:r>
          </a:p>
          <a:p>
            <a:pPr marL="1169988" indent="-431800">
              <a:lnSpc>
                <a:spcPct val="100000"/>
              </a:lnSpc>
              <a:spcBef>
                <a:spcPts val="0"/>
              </a:spcBef>
            </a:pPr>
            <a:r>
              <a:rPr lang="pl-PL" sz="1800" b="0" i="0" u="none" strike="noStrike" baseline="0" dirty="0">
                <a:solidFill>
                  <a:schemeClr val="accent1"/>
                </a:solidFill>
                <a:latin typeface="Arial" panose="020B0604020202020204" pitchFamily="34" charset="0"/>
              </a:rPr>
              <a:t>je v souladu s pravidly a cíli programu a s podmínkami poskytnutí dotace, </a:t>
            </a:r>
          </a:p>
          <a:p>
            <a:pPr marL="1169988" indent="-431800">
              <a:lnSpc>
                <a:spcPct val="100000"/>
              </a:lnSpc>
              <a:spcBef>
                <a:spcPts val="0"/>
              </a:spcBef>
            </a:pPr>
            <a:r>
              <a:rPr lang="cs-CZ" sz="1800" b="0" i="0" u="none" strike="noStrike" baseline="0" dirty="0">
                <a:solidFill>
                  <a:schemeClr val="accent1"/>
                </a:solidFill>
                <a:latin typeface="Arial" panose="020B0604020202020204" pitchFamily="34" charset="0"/>
              </a:rPr>
              <a:t>je přiměřený,</a:t>
            </a:r>
          </a:p>
          <a:p>
            <a:pPr marL="1169988" indent="-431800">
              <a:lnSpc>
                <a:spcPct val="100000"/>
              </a:lnSpc>
              <a:spcBef>
                <a:spcPts val="0"/>
              </a:spcBef>
            </a:pPr>
            <a:r>
              <a:rPr lang="cs-CZ" sz="1800" b="0" i="0" u="none" strike="noStrike" baseline="0" dirty="0">
                <a:solidFill>
                  <a:schemeClr val="accent1"/>
                </a:solidFill>
                <a:latin typeface="Arial" panose="020B0604020202020204" pitchFamily="34" charset="0"/>
              </a:rPr>
              <a:t>vznikl v době od data vyhlášení výzvy do data konce realizace projektu, </a:t>
            </a:r>
          </a:p>
          <a:p>
            <a:pPr marL="1169988" indent="-431800">
              <a:lnSpc>
                <a:spcPct val="100000"/>
              </a:lnSpc>
              <a:spcBef>
                <a:spcPts val="0"/>
              </a:spcBef>
            </a:pPr>
            <a:r>
              <a:rPr lang="cs-CZ" sz="1800" b="0" i="0" u="none" strike="noStrike" baseline="0" dirty="0">
                <a:solidFill>
                  <a:schemeClr val="accent1"/>
                </a:solidFill>
                <a:latin typeface="Arial" panose="020B0604020202020204" pitchFamily="34" charset="0"/>
              </a:rPr>
              <a:t>je řádně identifikovatelný, prokazatelný a doložitelný, </a:t>
            </a:r>
          </a:p>
          <a:p>
            <a:pPr marL="1169988" indent="-431800">
              <a:lnSpc>
                <a:spcPct val="100000"/>
              </a:lnSpc>
              <a:spcBef>
                <a:spcPts val="0"/>
              </a:spcBef>
            </a:pPr>
            <a:r>
              <a:rPr lang="cs-CZ" sz="1800" b="0" i="0" u="none" strike="noStrike" baseline="0" dirty="0">
                <a:solidFill>
                  <a:schemeClr val="accent1"/>
                </a:solidFill>
                <a:latin typeface="Arial" panose="020B0604020202020204" pitchFamily="34" charset="0"/>
              </a:rPr>
              <a:t>je nezbytný pro dosažení cílů projektu. </a:t>
            </a:r>
          </a:p>
          <a:p>
            <a:pPr marL="738188" indent="0">
              <a:lnSpc>
                <a:spcPct val="100000"/>
              </a:lnSpc>
              <a:spcBef>
                <a:spcPts val="0"/>
              </a:spcBef>
              <a:buNone/>
            </a:pPr>
            <a:endParaRPr lang="cs-CZ" sz="1800" b="0" i="0" u="none" strike="noStrike" baseline="0" dirty="0">
              <a:solidFill>
                <a:schemeClr val="accent1"/>
              </a:solidFill>
              <a:latin typeface="Arial" panose="020B0604020202020204" pitchFamily="34" charset="0"/>
            </a:endParaRPr>
          </a:p>
          <a:p>
            <a:pPr marL="0" indent="0" algn="ctr">
              <a:lnSpc>
                <a:spcPct val="100000"/>
              </a:lnSpc>
              <a:spcBef>
                <a:spcPts val="0"/>
              </a:spcBef>
              <a:buNone/>
            </a:pPr>
            <a:r>
              <a:rPr lang="cs-CZ" sz="2000" b="1" i="0" u="none" strike="noStrike" baseline="0" dirty="0">
                <a:solidFill>
                  <a:schemeClr val="accent1"/>
                </a:solidFill>
                <a:latin typeface="Arial" panose="020B0604020202020204" pitchFamily="34" charset="0"/>
              </a:rPr>
              <a:t>Uvedené podmínky musí být naplněny všechny zároveň. </a:t>
            </a:r>
          </a:p>
          <a:p>
            <a:pPr marL="0" indent="0">
              <a:lnSpc>
                <a:spcPct val="100000"/>
              </a:lnSpc>
              <a:spcBef>
                <a:spcPts val="0"/>
              </a:spcBef>
              <a:buNone/>
            </a:pPr>
            <a:endParaRPr lang="cs-CZ" sz="1800" b="0" i="0" u="none" strike="noStrike" baseline="0" dirty="0">
              <a:solidFill>
                <a:schemeClr val="accent1"/>
              </a:solidFill>
              <a:latin typeface="Arial" panose="020B0604020202020204" pitchFamily="34" charset="0"/>
            </a:endParaRPr>
          </a:p>
          <a:p>
            <a:pPr marL="0" indent="0" algn="just">
              <a:lnSpc>
                <a:spcPct val="100000"/>
              </a:lnSpc>
              <a:spcBef>
                <a:spcPts val="0"/>
              </a:spcBef>
              <a:buNone/>
            </a:pPr>
            <a:r>
              <a:rPr lang="cs-CZ" sz="1800" b="0" i="0" u="none" strike="noStrike" baseline="0" dirty="0">
                <a:solidFill>
                  <a:schemeClr val="accent1"/>
                </a:solidFill>
                <a:latin typeface="Arial" panose="020B0604020202020204" pitchFamily="34" charset="0"/>
              </a:rPr>
              <a:t>ZP je vždy oprávněn si od příjemce vyžádat jakýkoli dokument, který je nezbytný pro ověření způsobilosti výdajů v rámci projektu (a může se jednat </a:t>
            </a:r>
            <a:br>
              <a:rPr lang="cs-CZ" sz="1800" b="0" i="0" u="none" strike="noStrike" baseline="0" dirty="0">
                <a:solidFill>
                  <a:schemeClr val="accent1"/>
                </a:solidFill>
                <a:latin typeface="Arial" panose="020B0604020202020204" pitchFamily="34" charset="0"/>
              </a:rPr>
            </a:br>
            <a:r>
              <a:rPr lang="cs-CZ" sz="1800" b="0" i="0" u="none" strike="noStrike" baseline="0" dirty="0">
                <a:solidFill>
                  <a:schemeClr val="accent1"/>
                </a:solidFill>
                <a:latin typeface="Arial" panose="020B0604020202020204" pitchFamily="34" charset="0"/>
              </a:rPr>
              <a:t>i o dokument, který vznikl v době před zahájením realizace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312775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5EABC-C5E7-4B0D-9865-4AEC5CAD6AF6}"/>
              </a:ext>
            </a:extLst>
          </p:cNvPr>
          <p:cNvSpPr>
            <a:spLocks noGrp="1"/>
          </p:cNvSpPr>
          <p:nvPr>
            <p:ph type="title"/>
          </p:nvPr>
        </p:nvSpPr>
        <p:spPr/>
        <p:txBody>
          <a:bodyPr/>
          <a:lstStyle/>
          <a:p>
            <a:r>
              <a:rPr lang="cs-CZ" dirty="0"/>
              <a:t>STRUKTURA ROZPOČTU</a:t>
            </a:r>
          </a:p>
        </p:txBody>
      </p:sp>
      <p:graphicFrame>
        <p:nvGraphicFramePr>
          <p:cNvPr id="4" name="Zástupný obsah 3">
            <a:extLst>
              <a:ext uri="{FF2B5EF4-FFF2-40B4-BE49-F238E27FC236}">
                <a16:creationId xmlns:a16="http://schemas.microsoft.com/office/drawing/2014/main" id="{4F6A1F81-FEBB-3A40-92B6-C5064A5E3248}"/>
              </a:ext>
            </a:extLst>
          </p:cNvPr>
          <p:cNvGraphicFramePr>
            <a:graphicFrameLocks noGrp="1"/>
          </p:cNvGraphicFramePr>
          <p:nvPr>
            <p:ph idx="1"/>
            <p:extLst>
              <p:ext uri="{D42A27DB-BD31-4B8C-83A1-F6EECF244321}">
                <p14:modId xmlns:p14="http://schemas.microsoft.com/office/powerpoint/2010/main" val="3675118264"/>
              </p:ext>
            </p:extLst>
          </p:nvPr>
        </p:nvGraphicFramePr>
        <p:xfrm>
          <a:off x="540000" y="1268760"/>
          <a:ext cx="80640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23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a:xfrm>
            <a:off x="287524" y="0"/>
            <a:ext cx="8856476" cy="1080000"/>
          </a:xfrm>
        </p:spPr>
        <p:txBody>
          <a:bodyPr/>
          <a:lstStyle/>
          <a:p>
            <a:r>
              <a:rPr lang="cs-CZ" sz="3000" dirty="0"/>
              <a:t>Přímé osobní náklady</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71048" y="1297300"/>
            <a:ext cx="8677416" cy="5398699"/>
          </a:xfrm>
        </p:spPr>
        <p:txBody>
          <a:bodyPr/>
          <a:lstStyle/>
          <a:p>
            <a:pPr algn="just">
              <a:lnSpc>
                <a:spcPct val="100000"/>
              </a:lnSpc>
              <a:buFont typeface="Wingdings" panose="05000000000000000000" pitchFamily="2" charset="2"/>
              <a:buChar char="l"/>
            </a:pPr>
            <a:r>
              <a:rPr lang="cs-CZ" sz="2200" dirty="0"/>
              <a:t>Do přímých osobních nákladů </a:t>
            </a:r>
            <a:r>
              <a:rPr lang="cs-CZ" sz="2200" b="1" dirty="0"/>
              <a:t>lze zahrnout </a:t>
            </a:r>
            <a:r>
              <a:rPr lang="cs-CZ" sz="2200" b="1" dirty="0">
                <a:solidFill>
                  <a:srgbClr val="FF0000"/>
                </a:solidFill>
              </a:rPr>
              <a:t>pouze</a:t>
            </a:r>
            <a:r>
              <a:rPr lang="cs-CZ" sz="2200" b="1" dirty="0"/>
              <a:t> pozice definované v příloze výzvy č. 4A Pomůcka pro stanovení osobních nákladů.</a:t>
            </a:r>
          </a:p>
          <a:p>
            <a:pPr algn="just">
              <a:lnSpc>
                <a:spcPct val="100000"/>
              </a:lnSpc>
              <a:buFont typeface="Wingdings" panose="05000000000000000000" pitchFamily="2" charset="2"/>
              <a:buChar char="l"/>
            </a:pPr>
            <a:r>
              <a:rPr lang="cs-CZ" sz="2200" dirty="0"/>
              <a:t>Jedná se o výčet 20 doporučených pracovních pozic.</a:t>
            </a:r>
          </a:p>
          <a:p>
            <a:pPr algn="just">
              <a:lnSpc>
                <a:spcPct val="100000"/>
              </a:lnSpc>
              <a:buFont typeface="Wingdings" panose="05000000000000000000" pitchFamily="2" charset="2"/>
              <a:buChar char="l"/>
            </a:pPr>
            <a:r>
              <a:rPr lang="cs-CZ" sz="2200" dirty="0"/>
              <a:t>Seznam a pracovní náplně jsou inspirací pro žadatele.</a:t>
            </a:r>
          </a:p>
          <a:p>
            <a:pPr algn="just">
              <a:lnSpc>
                <a:spcPct val="100000"/>
              </a:lnSpc>
              <a:buFont typeface="Wingdings" panose="05000000000000000000" pitchFamily="2" charset="2"/>
              <a:buChar char="l"/>
            </a:pPr>
            <a:r>
              <a:rPr lang="cs-CZ" sz="2200" dirty="0"/>
              <a:t>Konkrétní podoba RT bude různá dle velikosti projektu a jeho zaměření.</a:t>
            </a:r>
          </a:p>
          <a:p>
            <a:pPr algn="just">
              <a:lnSpc>
                <a:spcPct val="100000"/>
              </a:lnSpc>
              <a:buFont typeface="Wingdings" panose="05000000000000000000" pitchFamily="2" charset="2"/>
              <a:buChar char="l"/>
            </a:pPr>
            <a:r>
              <a:rPr lang="cs-CZ" sz="2200" dirty="0"/>
              <a:t>Žadatel RT podrobně popíše v příloze </a:t>
            </a:r>
            <a:r>
              <a:rPr lang="cs-CZ" sz="2200" dirty="0" err="1"/>
              <a:t>ŽoD</a:t>
            </a:r>
            <a:r>
              <a:rPr lang="cs-CZ" sz="2200" dirty="0"/>
              <a:t> č. 3_ Popis realizačního týmu.</a:t>
            </a:r>
          </a:p>
          <a:p>
            <a:pPr algn="just">
              <a:lnSpc>
                <a:spcPct val="100000"/>
              </a:lnSpc>
              <a:buFont typeface="Wingdings" panose="05000000000000000000" pitchFamily="2" charset="2"/>
              <a:buChar char="l"/>
            </a:pPr>
            <a:r>
              <a:rPr lang="cs-CZ" sz="2200" dirty="0"/>
              <a:t>Všechny pracovní pozice musí být navázané na konkrétní aktivity a dostatečně zdůvodněné - velikost úvazku/počet hodin, popis pracovní náplně, jednotkové ceny musí odpovídat </a:t>
            </a:r>
            <a:r>
              <a:rPr lang="cs-CZ" sz="2200" b="1" dirty="0"/>
              <a:t>Tabulce obvyklých cen a mezd uvedených v příloze výzvy 4B</a:t>
            </a:r>
            <a:r>
              <a:rPr lang="cs-CZ" sz="2200" dirty="0"/>
              <a:t>)</a:t>
            </a:r>
            <a:endParaRPr lang="cs-CZ" sz="2200" i="1" dirty="0"/>
          </a:p>
          <a:p>
            <a:pPr marL="0" indent="0" algn="just">
              <a:lnSpc>
                <a:spcPct val="100000"/>
              </a:lnSpc>
              <a:spcBef>
                <a:spcPts val="0"/>
              </a:spcBef>
              <a:spcAft>
                <a:spcPts val="1200"/>
              </a:spcAft>
              <a:buNone/>
            </a:pPr>
            <a:endParaRPr lang="cs-CZ" sz="2200" i="0" u="none" strike="noStrike" baseline="0" dirty="0">
              <a:solidFill>
                <a:schemeClr val="accent1"/>
              </a:solidFill>
              <a:latin typeface="+mj-lt"/>
            </a:endParaRPr>
          </a:p>
          <a:p>
            <a:pPr marL="0" indent="0" algn="just">
              <a:lnSpc>
                <a:spcPct val="100000"/>
              </a:lnSpc>
              <a:spcBef>
                <a:spcPts val="0"/>
              </a:spcBef>
              <a:spcAft>
                <a:spcPts val="1200"/>
              </a:spcAft>
              <a:buNone/>
            </a:pPr>
            <a:endParaRPr lang="cs-CZ" sz="1800" i="0" u="none" strike="noStrike" baseline="0" dirty="0">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4231716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040AA-5307-7DEE-FDF4-F359803FF662}"/>
              </a:ext>
            </a:extLst>
          </p:cNvPr>
          <p:cNvSpPr>
            <a:spLocks noGrp="1"/>
          </p:cNvSpPr>
          <p:nvPr>
            <p:ph type="title"/>
          </p:nvPr>
        </p:nvSpPr>
        <p:spPr/>
        <p:txBody>
          <a:bodyPr/>
          <a:lstStyle/>
          <a:p>
            <a:r>
              <a:rPr lang="cs-CZ" dirty="0"/>
              <a:t>Pomůcka pro stanovení osobních nákladů</a:t>
            </a:r>
          </a:p>
        </p:txBody>
      </p:sp>
      <p:graphicFrame>
        <p:nvGraphicFramePr>
          <p:cNvPr id="5" name="Zástupný obsah 4">
            <a:extLst>
              <a:ext uri="{FF2B5EF4-FFF2-40B4-BE49-F238E27FC236}">
                <a16:creationId xmlns:a16="http://schemas.microsoft.com/office/drawing/2014/main" id="{ADA77EAA-6430-9D25-3243-23ED868791BE}"/>
              </a:ext>
            </a:extLst>
          </p:cNvPr>
          <p:cNvGraphicFramePr>
            <a:graphicFrameLocks noGrp="1"/>
          </p:cNvGraphicFramePr>
          <p:nvPr>
            <p:ph idx="1"/>
            <p:extLst>
              <p:ext uri="{D42A27DB-BD31-4B8C-83A1-F6EECF244321}">
                <p14:modId xmlns:p14="http://schemas.microsoft.com/office/powerpoint/2010/main" val="3506727617"/>
              </p:ext>
            </p:extLst>
          </p:nvPr>
        </p:nvGraphicFramePr>
        <p:xfrm>
          <a:off x="1331640" y="1301341"/>
          <a:ext cx="6120680" cy="5163312"/>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3093353330"/>
                    </a:ext>
                  </a:extLst>
                </a:gridCol>
                <a:gridCol w="5616624">
                  <a:extLst>
                    <a:ext uri="{9D8B030D-6E8A-4147-A177-3AD203B41FA5}">
                      <a16:colId xmlns:a16="http://schemas.microsoft.com/office/drawing/2014/main" val="3357355269"/>
                    </a:ext>
                  </a:extLst>
                </a:gridCol>
              </a:tblGrid>
              <a:tr h="219453">
                <a:tc>
                  <a:txBody>
                    <a:bodyPr/>
                    <a:lstStyle/>
                    <a:p>
                      <a:pPr algn="just">
                        <a:lnSpc>
                          <a:spcPct val="106000"/>
                        </a:lnSpc>
                        <a:spcAft>
                          <a:spcPts val="800"/>
                        </a:spcAft>
                        <a:buNone/>
                      </a:pPr>
                      <a:r>
                        <a:rPr lang="cs-CZ" sz="1600">
                          <a:effectLst/>
                        </a:rPr>
                        <a:t>p. č.</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gn="just">
                        <a:lnSpc>
                          <a:spcPct val="106000"/>
                        </a:lnSpc>
                        <a:spcAft>
                          <a:spcPts val="800"/>
                        </a:spcAft>
                        <a:buNone/>
                      </a:pPr>
                      <a:r>
                        <a:rPr lang="cs-CZ" sz="1600" dirty="0">
                          <a:effectLst/>
                        </a:rPr>
                        <a:t>Pracovní pozice</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613635898"/>
                  </a:ext>
                </a:extLst>
              </a:tr>
              <a:tr h="219453">
                <a:tc>
                  <a:txBody>
                    <a:bodyPr/>
                    <a:lstStyle/>
                    <a:p>
                      <a:pPr>
                        <a:lnSpc>
                          <a:spcPct val="106000"/>
                        </a:lnSpc>
                        <a:spcAft>
                          <a:spcPts val="800"/>
                        </a:spcAft>
                        <a:buNone/>
                      </a:pPr>
                      <a:r>
                        <a:rPr lang="cs-CZ" sz="1600">
                          <a:effectLst/>
                        </a:rPr>
                        <a:t>1</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Gestor, hlavní manažer projektu</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973690394"/>
                  </a:ext>
                </a:extLst>
              </a:tr>
              <a:tr h="219453">
                <a:tc>
                  <a:txBody>
                    <a:bodyPr/>
                    <a:lstStyle/>
                    <a:p>
                      <a:pPr>
                        <a:lnSpc>
                          <a:spcPct val="106000"/>
                        </a:lnSpc>
                        <a:spcAft>
                          <a:spcPts val="800"/>
                        </a:spcAft>
                        <a:buNone/>
                      </a:pPr>
                      <a:r>
                        <a:rPr lang="cs-CZ" sz="1600">
                          <a:effectLst/>
                        </a:rPr>
                        <a:t>2</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Garant</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456168333"/>
                  </a:ext>
                </a:extLst>
              </a:tr>
              <a:tr h="219453">
                <a:tc>
                  <a:txBody>
                    <a:bodyPr/>
                    <a:lstStyle/>
                    <a:p>
                      <a:pPr>
                        <a:lnSpc>
                          <a:spcPct val="106000"/>
                        </a:lnSpc>
                        <a:spcAft>
                          <a:spcPts val="800"/>
                        </a:spcAft>
                        <a:buNone/>
                      </a:pPr>
                      <a:r>
                        <a:rPr lang="cs-CZ" sz="1600">
                          <a:effectLst/>
                        </a:rPr>
                        <a:t>3</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Case manager</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29382460"/>
                  </a:ext>
                </a:extLst>
              </a:tr>
              <a:tr h="219453">
                <a:tc>
                  <a:txBody>
                    <a:bodyPr/>
                    <a:lstStyle/>
                    <a:p>
                      <a:pPr>
                        <a:lnSpc>
                          <a:spcPct val="106000"/>
                        </a:lnSpc>
                        <a:spcAft>
                          <a:spcPts val="800"/>
                        </a:spcAft>
                        <a:buNone/>
                      </a:pPr>
                      <a:r>
                        <a:rPr lang="cs-CZ" sz="1600">
                          <a:effectLst/>
                        </a:rPr>
                        <a:t>4</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Interkulturní pracovník</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279674418"/>
                  </a:ext>
                </a:extLst>
              </a:tr>
              <a:tr h="219453">
                <a:tc>
                  <a:txBody>
                    <a:bodyPr/>
                    <a:lstStyle/>
                    <a:p>
                      <a:pPr>
                        <a:lnSpc>
                          <a:spcPct val="106000"/>
                        </a:lnSpc>
                        <a:spcAft>
                          <a:spcPts val="800"/>
                        </a:spcAft>
                        <a:buNone/>
                      </a:pPr>
                      <a:r>
                        <a:rPr lang="cs-CZ" sz="1600">
                          <a:effectLst/>
                        </a:rPr>
                        <a:t>5</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Komunitní pracovník</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165030857"/>
                  </a:ext>
                </a:extLst>
              </a:tr>
              <a:tr h="219453">
                <a:tc>
                  <a:txBody>
                    <a:bodyPr/>
                    <a:lstStyle/>
                    <a:p>
                      <a:pPr>
                        <a:lnSpc>
                          <a:spcPct val="106000"/>
                        </a:lnSpc>
                        <a:spcAft>
                          <a:spcPts val="800"/>
                        </a:spcAft>
                        <a:buNone/>
                      </a:pPr>
                      <a:r>
                        <a:rPr lang="cs-CZ" sz="1600">
                          <a:effectLst/>
                        </a:rPr>
                        <a:t>6</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Krizový intervent</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620541234"/>
                  </a:ext>
                </a:extLst>
              </a:tr>
              <a:tr h="219453">
                <a:tc>
                  <a:txBody>
                    <a:bodyPr/>
                    <a:lstStyle/>
                    <a:p>
                      <a:pPr>
                        <a:lnSpc>
                          <a:spcPct val="106000"/>
                        </a:lnSpc>
                        <a:spcAft>
                          <a:spcPts val="800"/>
                        </a:spcAft>
                        <a:buNone/>
                      </a:pPr>
                      <a:r>
                        <a:rPr lang="cs-CZ" sz="1600">
                          <a:effectLst/>
                        </a:rPr>
                        <a:t>7</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Mediátor</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480938021"/>
                  </a:ext>
                </a:extLst>
              </a:tr>
              <a:tr h="219453">
                <a:tc>
                  <a:txBody>
                    <a:bodyPr/>
                    <a:lstStyle/>
                    <a:p>
                      <a:pPr>
                        <a:lnSpc>
                          <a:spcPct val="106000"/>
                        </a:lnSpc>
                        <a:spcAft>
                          <a:spcPts val="800"/>
                        </a:spcAft>
                        <a:buNone/>
                      </a:pPr>
                      <a:r>
                        <a:rPr lang="cs-CZ" sz="1600">
                          <a:effectLst/>
                        </a:rPr>
                        <a:t>8</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Odborný konzultant</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684573100"/>
                  </a:ext>
                </a:extLst>
              </a:tr>
              <a:tr h="219453">
                <a:tc>
                  <a:txBody>
                    <a:bodyPr/>
                    <a:lstStyle/>
                    <a:p>
                      <a:pPr>
                        <a:lnSpc>
                          <a:spcPct val="106000"/>
                        </a:lnSpc>
                        <a:spcAft>
                          <a:spcPts val="800"/>
                        </a:spcAft>
                        <a:buNone/>
                      </a:pPr>
                      <a:r>
                        <a:rPr lang="cs-CZ" sz="1600">
                          <a:effectLst/>
                        </a:rPr>
                        <a:t>9</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Peer konzultant/pomocný pracovník z řad CS</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217587496"/>
                  </a:ext>
                </a:extLst>
              </a:tr>
              <a:tr h="219453">
                <a:tc>
                  <a:txBody>
                    <a:bodyPr/>
                    <a:lstStyle/>
                    <a:p>
                      <a:pPr>
                        <a:lnSpc>
                          <a:spcPct val="106000"/>
                        </a:lnSpc>
                        <a:spcAft>
                          <a:spcPts val="800"/>
                        </a:spcAft>
                        <a:buNone/>
                      </a:pPr>
                      <a:r>
                        <a:rPr lang="cs-CZ" sz="1600">
                          <a:effectLst/>
                        </a:rPr>
                        <a:t>10</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Pracovník v sociálních službách </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831790905"/>
                  </a:ext>
                </a:extLst>
              </a:tr>
              <a:tr h="219453">
                <a:tc>
                  <a:txBody>
                    <a:bodyPr/>
                    <a:lstStyle/>
                    <a:p>
                      <a:pPr>
                        <a:lnSpc>
                          <a:spcPct val="106000"/>
                        </a:lnSpc>
                        <a:spcAft>
                          <a:spcPts val="800"/>
                        </a:spcAft>
                        <a:buNone/>
                      </a:pPr>
                      <a:r>
                        <a:rPr lang="cs-CZ" sz="1600">
                          <a:effectLst/>
                        </a:rPr>
                        <a:t>11</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a:effectLst/>
                        </a:rPr>
                        <a:t>Právník</a:t>
                      </a:r>
                      <a:endParaRPr lang="cs-CZ"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821638564"/>
                  </a:ext>
                </a:extLst>
              </a:tr>
              <a:tr h="219453">
                <a:tc>
                  <a:txBody>
                    <a:bodyPr/>
                    <a:lstStyle/>
                    <a:p>
                      <a:pPr>
                        <a:lnSpc>
                          <a:spcPct val="106000"/>
                        </a:lnSpc>
                        <a:spcAft>
                          <a:spcPts val="800"/>
                        </a:spcAft>
                        <a:buNone/>
                      </a:pPr>
                      <a:r>
                        <a:rPr lang="cs-CZ" sz="1600">
                          <a:effectLst/>
                        </a:rPr>
                        <a:t>12</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Psycholog/psychoterapeut</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521758793"/>
                  </a:ext>
                </a:extLst>
              </a:tr>
              <a:tr h="219453">
                <a:tc>
                  <a:txBody>
                    <a:bodyPr/>
                    <a:lstStyle/>
                    <a:p>
                      <a:pPr>
                        <a:lnSpc>
                          <a:spcPct val="106000"/>
                        </a:lnSpc>
                        <a:spcAft>
                          <a:spcPts val="800"/>
                        </a:spcAft>
                        <a:buNone/>
                      </a:pPr>
                      <a:r>
                        <a:rPr lang="cs-CZ" sz="1600">
                          <a:effectLst/>
                        </a:rPr>
                        <a:t>13</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a:effectLst/>
                        </a:rPr>
                        <a:t>Sociální pracovník</a:t>
                      </a:r>
                      <a:endParaRPr lang="cs-CZ"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753487885"/>
                  </a:ext>
                </a:extLst>
              </a:tr>
              <a:tr h="219453">
                <a:tc>
                  <a:txBody>
                    <a:bodyPr/>
                    <a:lstStyle/>
                    <a:p>
                      <a:pPr>
                        <a:lnSpc>
                          <a:spcPct val="106000"/>
                        </a:lnSpc>
                        <a:spcAft>
                          <a:spcPts val="800"/>
                        </a:spcAft>
                        <a:buNone/>
                      </a:pPr>
                      <a:r>
                        <a:rPr lang="cs-CZ" sz="1600">
                          <a:effectLst/>
                        </a:rPr>
                        <a:t>14</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Terénní pracovník</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126096724"/>
                  </a:ext>
                </a:extLst>
              </a:tr>
              <a:tr h="219453">
                <a:tc>
                  <a:txBody>
                    <a:bodyPr/>
                    <a:lstStyle/>
                    <a:p>
                      <a:pPr>
                        <a:lnSpc>
                          <a:spcPct val="106000"/>
                        </a:lnSpc>
                        <a:spcAft>
                          <a:spcPts val="800"/>
                        </a:spcAft>
                        <a:buNone/>
                      </a:pPr>
                      <a:r>
                        <a:rPr lang="cs-CZ" sz="1600">
                          <a:effectLst/>
                        </a:rPr>
                        <a:t>15</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Vedoucí služby/koordinátor</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049918897"/>
                  </a:ext>
                </a:extLst>
              </a:tr>
              <a:tr h="219453">
                <a:tc>
                  <a:txBody>
                    <a:bodyPr/>
                    <a:lstStyle/>
                    <a:p>
                      <a:pPr>
                        <a:lnSpc>
                          <a:spcPct val="106000"/>
                        </a:lnSpc>
                        <a:spcAft>
                          <a:spcPts val="800"/>
                        </a:spcAft>
                        <a:buNone/>
                      </a:pPr>
                      <a:r>
                        <a:rPr lang="cs-CZ" sz="1600">
                          <a:effectLst/>
                        </a:rPr>
                        <a:t>16</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Vychovatel/pedagog volného času</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258754003"/>
                  </a:ext>
                </a:extLst>
              </a:tr>
              <a:tr h="219453">
                <a:tc>
                  <a:txBody>
                    <a:bodyPr/>
                    <a:lstStyle/>
                    <a:p>
                      <a:pPr>
                        <a:lnSpc>
                          <a:spcPct val="106000"/>
                        </a:lnSpc>
                        <a:spcAft>
                          <a:spcPts val="800"/>
                        </a:spcAft>
                        <a:buNone/>
                      </a:pPr>
                      <a:r>
                        <a:rPr lang="cs-CZ" sz="1600">
                          <a:effectLst/>
                        </a:rPr>
                        <a:t>17</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Pracovník s CS</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662274452"/>
                  </a:ext>
                </a:extLst>
              </a:tr>
              <a:tr h="219453">
                <a:tc>
                  <a:txBody>
                    <a:bodyPr/>
                    <a:lstStyle/>
                    <a:p>
                      <a:pPr>
                        <a:lnSpc>
                          <a:spcPct val="106000"/>
                        </a:lnSpc>
                        <a:spcAft>
                          <a:spcPts val="800"/>
                        </a:spcAft>
                        <a:buNone/>
                      </a:pPr>
                      <a:r>
                        <a:rPr lang="cs-CZ" sz="1600">
                          <a:effectLst/>
                        </a:rPr>
                        <a:t>18</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Rodinný asistent</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26847275"/>
                  </a:ext>
                </a:extLst>
              </a:tr>
              <a:tr h="219453">
                <a:tc>
                  <a:txBody>
                    <a:bodyPr/>
                    <a:lstStyle/>
                    <a:p>
                      <a:pPr>
                        <a:lnSpc>
                          <a:spcPct val="106000"/>
                        </a:lnSpc>
                        <a:spcAft>
                          <a:spcPts val="800"/>
                        </a:spcAft>
                        <a:buNone/>
                      </a:pPr>
                      <a:r>
                        <a:rPr lang="cs-CZ" sz="1600">
                          <a:effectLst/>
                        </a:rPr>
                        <a:t>19</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a:effectLst/>
                        </a:rPr>
                        <a:t>Mentor</a:t>
                      </a:r>
                      <a:endParaRPr lang="cs-CZ"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111771940"/>
                  </a:ext>
                </a:extLst>
              </a:tr>
              <a:tr h="219453">
                <a:tc>
                  <a:txBody>
                    <a:bodyPr/>
                    <a:lstStyle/>
                    <a:p>
                      <a:pPr>
                        <a:lnSpc>
                          <a:spcPct val="106000"/>
                        </a:lnSpc>
                        <a:spcAft>
                          <a:spcPts val="800"/>
                        </a:spcAft>
                        <a:buNone/>
                      </a:pPr>
                      <a:r>
                        <a:rPr lang="cs-CZ" sz="1600">
                          <a:effectLst/>
                        </a:rPr>
                        <a:t>20</a:t>
                      </a:r>
                      <a:endParaRPr lang="cs-CZ" sz="16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6000"/>
                        </a:lnSpc>
                        <a:spcAft>
                          <a:spcPts val="800"/>
                        </a:spcAft>
                        <a:buNone/>
                      </a:pPr>
                      <a:r>
                        <a:rPr lang="cs-CZ" sz="1600" dirty="0">
                          <a:effectLst/>
                        </a:rPr>
                        <a:t>Koordinátor při pomoci uznávaní zahraničních kvalifikací</a:t>
                      </a:r>
                      <a:endParaRPr lang="cs-CZ"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168822446"/>
                  </a:ext>
                </a:extLst>
              </a:tr>
            </a:tbl>
          </a:graphicData>
        </a:graphic>
      </p:graphicFrame>
      <p:sp>
        <p:nvSpPr>
          <p:cNvPr id="4" name="Zástupný symbol pro číslo snímku 3">
            <a:extLst>
              <a:ext uri="{FF2B5EF4-FFF2-40B4-BE49-F238E27FC236}">
                <a16:creationId xmlns:a16="http://schemas.microsoft.com/office/drawing/2014/main" id="{3A59E921-4004-8CBE-226D-7E8A9053E545}"/>
              </a:ext>
            </a:extLst>
          </p:cNvPr>
          <p:cNvSpPr>
            <a:spLocks noGrp="1"/>
          </p:cNvSpPr>
          <p:nvPr>
            <p:ph type="sldNum" sz="quarter" idx="12"/>
          </p:nvPr>
        </p:nvSpPr>
        <p:spPr/>
        <p:txBody>
          <a:bodyPr/>
          <a:lstStyle/>
          <a:p>
            <a:fld id="{479BF083-4774-43B1-9AB0-5CC1AC5DD8EE}" type="slidenum">
              <a:rPr lang="cs-CZ" smtClean="0"/>
              <a:pPr/>
              <a:t>38</a:t>
            </a:fld>
            <a:endParaRPr lang="cs-CZ" dirty="0"/>
          </a:p>
        </p:txBody>
      </p:sp>
    </p:spTree>
    <p:extLst>
      <p:ext uri="{BB962C8B-B14F-4D97-AF65-F5344CB8AC3E}">
        <p14:creationId xmlns:p14="http://schemas.microsoft.com/office/powerpoint/2010/main" val="3347126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BB819E-AA8A-0097-EC08-3DD1ACC5C1E5}"/>
              </a:ext>
            </a:extLst>
          </p:cNvPr>
          <p:cNvSpPr>
            <a:spLocks noGrp="1"/>
          </p:cNvSpPr>
          <p:nvPr>
            <p:ph type="title"/>
          </p:nvPr>
        </p:nvSpPr>
        <p:spPr/>
        <p:txBody>
          <a:bodyPr/>
          <a:lstStyle/>
          <a:p>
            <a:r>
              <a:rPr lang="cs-CZ" dirty="0"/>
              <a:t>Přímé osobní výdaje</a:t>
            </a:r>
          </a:p>
        </p:txBody>
      </p:sp>
      <p:sp>
        <p:nvSpPr>
          <p:cNvPr id="3" name="Zástupný obsah 2">
            <a:extLst>
              <a:ext uri="{FF2B5EF4-FFF2-40B4-BE49-F238E27FC236}">
                <a16:creationId xmlns:a16="http://schemas.microsoft.com/office/drawing/2014/main" id="{8BED0EFD-F383-BE7A-15CF-88B62C86D274}"/>
              </a:ext>
            </a:extLst>
          </p:cNvPr>
          <p:cNvSpPr>
            <a:spLocks noGrp="1"/>
          </p:cNvSpPr>
          <p:nvPr>
            <p:ph idx="1"/>
          </p:nvPr>
        </p:nvSpPr>
        <p:spPr>
          <a:xfrm>
            <a:off x="180000" y="1340768"/>
            <a:ext cx="8604000" cy="5175232"/>
          </a:xfrm>
        </p:spPr>
        <p:txBody>
          <a:bodyPr/>
          <a:lstStyle/>
          <a:p>
            <a:pPr marL="0" indent="0" algn="just">
              <a:lnSpc>
                <a:spcPct val="80000"/>
              </a:lnSpc>
              <a:buNone/>
              <a:defRPr/>
            </a:pPr>
            <a:r>
              <a:rPr lang="cs-CZ" b="1" u="sng" dirty="0"/>
              <a:t>Způsobilé přímé osobní náklady:</a:t>
            </a:r>
          </a:p>
          <a:p>
            <a:pPr algn="just">
              <a:lnSpc>
                <a:spcPct val="100000"/>
              </a:lnSpc>
              <a:defRPr/>
            </a:pPr>
            <a:r>
              <a:rPr lang="cs-CZ" sz="2200" dirty="0"/>
              <a:t>hrubá mzda/plat včetně odvodů zaměstnavatele na sociální a zdravotní pojištění a další povinné poplatky hrazené zaměstnavatelem na základě právních předpisů,</a:t>
            </a:r>
          </a:p>
          <a:p>
            <a:pPr algn="just">
              <a:lnSpc>
                <a:spcPct val="100000"/>
              </a:lnSpc>
              <a:defRPr/>
            </a:pPr>
            <a:r>
              <a:rPr lang="cs-CZ" sz="2200" dirty="0"/>
              <a:t>odměny za splnění mimořádného nebo významného úkolu – nutno doložit zdůvodnění (max. 25% ročního úhrnu nejvyššího platového tarifu),</a:t>
            </a:r>
          </a:p>
          <a:p>
            <a:pPr algn="just">
              <a:lnSpc>
                <a:spcPct val="100000"/>
              </a:lnSpc>
              <a:defRPr/>
            </a:pPr>
            <a:r>
              <a:rPr lang="cs-CZ" sz="2200" dirty="0"/>
              <a:t>náhrady za dovolenou – max. v rozsahu zapojení do realizace projektu,</a:t>
            </a:r>
          </a:p>
          <a:p>
            <a:pPr algn="just">
              <a:lnSpc>
                <a:spcPct val="100000"/>
              </a:lnSpc>
              <a:defRPr/>
            </a:pPr>
            <a:r>
              <a:rPr lang="cs-CZ" sz="2200" dirty="0"/>
              <a:t>náhrada za dny dočasné pracovní neschopnosti nebo nařízené karantény nebo v případě dalších překážek v práci, které jsou          v souladu se zákoníkem práce nebo s kolektivní smlouvou či vnitřním předpisem zaměstnavatele.</a:t>
            </a:r>
          </a:p>
          <a:p>
            <a:endParaRPr lang="cs-CZ" dirty="0"/>
          </a:p>
        </p:txBody>
      </p:sp>
      <p:sp>
        <p:nvSpPr>
          <p:cNvPr id="4" name="Zástupný symbol pro číslo snímku 3">
            <a:extLst>
              <a:ext uri="{FF2B5EF4-FFF2-40B4-BE49-F238E27FC236}">
                <a16:creationId xmlns:a16="http://schemas.microsoft.com/office/drawing/2014/main" id="{08920B68-D290-81BF-99C0-5868E2B4FBAA}"/>
              </a:ext>
            </a:extLst>
          </p:cNvPr>
          <p:cNvSpPr>
            <a:spLocks noGrp="1"/>
          </p:cNvSpPr>
          <p:nvPr>
            <p:ph type="sldNum" sz="quarter" idx="12"/>
          </p:nvPr>
        </p:nvSpPr>
        <p:spPr/>
        <p:txBody>
          <a:bodyPr/>
          <a:lstStyle/>
          <a:p>
            <a:fld id="{479BF083-4774-43B1-9AB0-5CC1AC5DD8EE}" type="slidenum">
              <a:rPr lang="cs-CZ" smtClean="0"/>
              <a:pPr/>
              <a:t>39</a:t>
            </a:fld>
            <a:endParaRPr lang="cs-CZ" dirty="0"/>
          </a:p>
        </p:txBody>
      </p:sp>
    </p:spTree>
    <p:extLst>
      <p:ext uri="{BB962C8B-B14F-4D97-AF65-F5344CB8AC3E}">
        <p14:creationId xmlns:p14="http://schemas.microsoft.com/office/powerpoint/2010/main" val="15884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583FC-1738-49F1-7A6D-E1E4A14A4E40}"/>
              </a:ext>
            </a:extLst>
          </p:cNvPr>
          <p:cNvSpPr>
            <a:spLocks noGrp="1"/>
          </p:cNvSpPr>
          <p:nvPr>
            <p:ph type="title"/>
          </p:nvPr>
        </p:nvSpPr>
        <p:spPr/>
        <p:txBody>
          <a:bodyPr/>
          <a:lstStyle/>
          <a:p>
            <a:r>
              <a:rPr lang="cs-CZ" dirty="0"/>
              <a:t>Časové nastavení výzvy</a:t>
            </a:r>
          </a:p>
        </p:txBody>
      </p:sp>
      <p:sp>
        <p:nvSpPr>
          <p:cNvPr id="3" name="Zástupný obsah 2">
            <a:extLst>
              <a:ext uri="{FF2B5EF4-FFF2-40B4-BE49-F238E27FC236}">
                <a16:creationId xmlns:a16="http://schemas.microsoft.com/office/drawing/2014/main" id="{D3C35CA9-5165-3AB7-C9E9-8F2BDA79510D}"/>
              </a:ext>
            </a:extLst>
          </p:cNvPr>
          <p:cNvSpPr>
            <a:spLocks noGrp="1"/>
          </p:cNvSpPr>
          <p:nvPr>
            <p:ph idx="1"/>
          </p:nvPr>
        </p:nvSpPr>
        <p:spPr>
          <a:xfrm>
            <a:off x="374033" y="1340768"/>
            <a:ext cx="8064000" cy="4320000"/>
          </a:xfrm>
        </p:spPr>
        <p:txBody>
          <a:bodyPr/>
          <a:lstStyle/>
          <a:p>
            <a:pPr marL="0" marR="0" lvl="0" indent="0" defTabSz="914400" eaLnBrk="1" fontAlgn="auto" latinLnBrk="0" hangingPunct="1">
              <a:lnSpc>
                <a:spcPct val="100000"/>
              </a:lnSpc>
              <a:spcBef>
                <a:spcPts val="0"/>
              </a:spcBef>
              <a:spcAft>
                <a:spcPts val="0"/>
              </a:spcAft>
              <a:buClr>
                <a:srgbClr val="5FBBF5"/>
              </a:buClr>
              <a:buSzPct val="120000"/>
              <a:buNone/>
              <a:tabLst/>
              <a:defRPr/>
            </a:pPr>
            <a:r>
              <a:rPr kumimoji="0" lang="cs-CZ" sz="1800" b="0" i="0" u="none" strike="noStrike" kern="0" cap="none" spc="0" normalizeH="0" baseline="0" noProof="0" dirty="0">
                <a:ln>
                  <a:noFill/>
                </a:ln>
                <a:solidFill>
                  <a:srgbClr val="F5F5F5"/>
                </a:solidFill>
                <a:effectLst/>
                <a:uLnTx/>
                <a:uFillTx/>
                <a:latin typeface="Arial"/>
              </a:rPr>
              <a:t> Vyhlášení výzvy: 13.  března 2024</a:t>
            </a:r>
            <a:endParaRPr kumimoji="0" lang="cs-CZ" sz="1800" b="0" i="0" u="none" strike="noStrike" kern="0" cap="none" spc="0" normalizeH="0" baseline="0" noProof="0" dirty="0">
              <a:ln>
                <a:noFill/>
              </a:ln>
              <a:solidFill>
                <a:srgbClr val="F5F5F5"/>
              </a:solidFill>
              <a:effectLst/>
              <a:uLnTx/>
              <a:uFillTx/>
            </a:endParaRPr>
          </a:p>
          <a:p>
            <a:pPr marL="0" indent="0">
              <a:buNone/>
            </a:pPr>
            <a:r>
              <a:rPr lang="cs-CZ" dirty="0">
                <a:solidFill>
                  <a:schemeClr val="bg1"/>
                </a:solidFill>
              </a:rPr>
              <a:t>3.  března 2024</a:t>
            </a:r>
          </a:p>
        </p:txBody>
      </p:sp>
      <p:sp>
        <p:nvSpPr>
          <p:cNvPr id="4" name="Zástupný symbol pro číslo snímku 3">
            <a:extLst>
              <a:ext uri="{FF2B5EF4-FFF2-40B4-BE49-F238E27FC236}">
                <a16:creationId xmlns:a16="http://schemas.microsoft.com/office/drawing/2014/main" id="{53629C57-7F60-57E7-DECE-DE9434FD7EDB}"/>
              </a:ext>
            </a:extLst>
          </p:cNvPr>
          <p:cNvSpPr>
            <a:spLocks noGrp="1"/>
          </p:cNvSpPr>
          <p:nvPr>
            <p:ph type="sldNum" sz="quarter" idx="12"/>
          </p:nvPr>
        </p:nvSpPr>
        <p:spPr/>
        <p:txBody>
          <a:bodyPr/>
          <a:lstStyle/>
          <a:p>
            <a:fld id="{479BF083-4774-43B1-9AB0-5CC1AC5DD8EE}" type="slidenum">
              <a:rPr lang="cs-CZ" smtClean="0"/>
              <a:pPr/>
              <a:t>4</a:t>
            </a:fld>
            <a:endParaRPr lang="cs-CZ" dirty="0"/>
          </a:p>
        </p:txBody>
      </p:sp>
      <p:pic>
        <p:nvPicPr>
          <p:cNvPr id="8" name="Obrázek 7">
            <a:extLst>
              <a:ext uri="{FF2B5EF4-FFF2-40B4-BE49-F238E27FC236}">
                <a16:creationId xmlns:a16="http://schemas.microsoft.com/office/drawing/2014/main" id="{41A7C684-F4F9-29B0-F610-D546F02C2CF4}"/>
              </a:ext>
            </a:extLst>
          </p:cNvPr>
          <p:cNvPicPr>
            <a:picLocks noChangeAspect="1"/>
          </p:cNvPicPr>
          <p:nvPr/>
        </p:nvPicPr>
        <p:blipFill>
          <a:blip r:embed="rId2"/>
          <a:stretch>
            <a:fillRect/>
          </a:stretch>
        </p:blipFill>
        <p:spPr>
          <a:xfrm>
            <a:off x="342186" y="1345673"/>
            <a:ext cx="8425402" cy="4608975"/>
          </a:xfrm>
          <a:prstGeom prst="rect">
            <a:avLst/>
          </a:prstGeom>
        </p:spPr>
      </p:pic>
      <p:pic>
        <p:nvPicPr>
          <p:cNvPr id="9" name="Obrázek 8">
            <a:extLst>
              <a:ext uri="{FF2B5EF4-FFF2-40B4-BE49-F238E27FC236}">
                <a16:creationId xmlns:a16="http://schemas.microsoft.com/office/drawing/2014/main" id="{7A7686C1-9435-7CBB-4106-AD4A5C5DBA83}"/>
              </a:ext>
            </a:extLst>
          </p:cNvPr>
          <p:cNvPicPr>
            <a:picLocks noChangeAspect="1"/>
          </p:cNvPicPr>
          <p:nvPr/>
        </p:nvPicPr>
        <p:blipFill>
          <a:blip r:embed="rId3"/>
          <a:stretch>
            <a:fillRect/>
          </a:stretch>
        </p:blipFill>
        <p:spPr>
          <a:xfrm>
            <a:off x="44478" y="3140968"/>
            <a:ext cx="894972" cy="1139056"/>
          </a:xfrm>
          <a:prstGeom prst="rect">
            <a:avLst/>
          </a:prstGeom>
        </p:spPr>
      </p:pic>
    </p:spTree>
    <p:extLst>
      <p:ext uri="{BB962C8B-B14F-4D97-AF65-F5344CB8AC3E}">
        <p14:creationId xmlns:p14="http://schemas.microsoft.com/office/powerpoint/2010/main" val="2479218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E4235E-44FC-17EE-0C00-6014CBB10EE2}"/>
              </a:ext>
            </a:extLst>
          </p:cNvPr>
          <p:cNvSpPr>
            <a:spLocks noGrp="1"/>
          </p:cNvSpPr>
          <p:nvPr>
            <p:ph type="title"/>
          </p:nvPr>
        </p:nvSpPr>
        <p:spPr/>
        <p:txBody>
          <a:bodyPr/>
          <a:lstStyle/>
          <a:p>
            <a:r>
              <a:rPr lang="cs-CZ" dirty="0"/>
              <a:t>Paušální výdaje</a:t>
            </a:r>
          </a:p>
        </p:txBody>
      </p:sp>
      <p:sp>
        <p:nvSpPr>
          <p:cNvPr id="3" name="Zástupný obsah 2">
            <a:extLst>
              <a:ext uri="{FF2B5EF4-FFF2-40B4-BE49-F238E27FC236}">
                <a16:creationId xmlns:a16="http://schemas.microsoft.com/office/drawing/2014/main" id="{978C9368-C454-8510-2770-563B86E6659B}"/>
              </a:ext>
            </a:extLst>
          </p:cNvPr>
          <p:cNvSpPr>
            <a:spLocks noGrp="1"/>
          </p:cNvSpPr>
          <p:nvPr>
            <p:ph idx="1"/>
          </p:nvPr>
        </p:nvSpPr>
        <p:spPr>
          <a:xfrm>
            <a:off x="168198" y="1277840"/>
            <a:ext cx="8939802" cy="5238160"/>
          </a:xfrm>
        </p:spPr>
        <p:txBody>
          <a:bodyPr/>
          <a:lstStyle/>
          <a:p>
            <a:pPr marL="0" indent="0" algn="just">
              <a:lnSpc>
                <a:spcPct val="100000"/>
              </a:lnSpc>
              <a:spcBef>
                <a:spcPts val="0"/>
              </a:spcBef>
              <a:spcAft>
                <a:spcPts val="1200"/>
              </a:spcAft>
              <a:buNone/>
            </a:pPr>
            <a:r>
              <a:rPr lang="cs-CZ" b="1" dirty="0">
                <a:solidFill>
                  <a:schemeClr val="accent1"/>
                </a:solidFill>
              </a:rPr>
              <a:t>Ve výzvě budou ostatní náklady financované ze 40% paušální sazby. </a:t>
            </a:r>
          </a:p>
          <a:p>
            <a:pPr algn="just">
              <a:lnSpc>
                <a:spcPct val="100000"/>
              </a:lnSpc>
              <a:spcBef>
                <a:spcPts val="0"/>
              </a:spcBef>
              <a:spcAft>
                <a:spcPts val="1200"/>
              </a:spcAft>
            </a:pPr>
            <a:r>
              <a:rPr lang="cs-CZ" sz="2200" dirty="0">
                <a:solidFill>
                  <a:schemeClr val="accent1"/>
                </a:solidFill>
                <a:latin typeface="Arial" panose="020B0604020202020204" pitchFamily="34" charset="0"/>
              </a:rPr>
              <a:t>Tyto náklady vznikly a jsou způsobilé ve výši odvozené z podílu paušální sazby na přímých osobních nákladech projektu stanoveného v </a:t>
            </a:r>
            <a:r>
              <a:rPr lang="cs-CZ" sz="2200" dirty="0" err="1">
                <a:solidFill>
                  <a:schemeClr val="accent1"/>
                </a:solidFill>
                <a:latin typeface="Arial" panose="020B0604020202020204" pitchFamily="34" charset="0"/>
              </a:rPr>
              <a:t>RoPD</a:t>
            </a:r>
            <a:r>
              <a:rPr lang="cs-CZ" sz="2200" dirty="0">
                <a:solidFill>
                  <a:schemeClr val="accent1"/>
                </a:solidFill>
                <a:latin typeface="Arial" panose="020B0604020202020204" pitchFamily="34" charset="0"/>
              </a:rPr>
              <a:t>. </a:t>
            </a:r>
          </a:p>
          <a:p>
            <a:pPr algn="just">
              <a:lnSpc>
                <a:spcPct val="100000"/>
              </a:lnSpc>
              <a:spcBef>
                <a:spcPts val="0"/>
              </a:spcBef>
              <a:spcAft>
                <a:spcPts val="1200"/>
              </a:spcAft>
            </a:pPr>
            <a:r>
              <a:rPr lang="cs-CZ" sz="2200" dirty="0">
                <a:solidFill>
                  <a:schemeClr val="accent1"/>
                </a:solidFill>
                <a:latin typeface="Arial" panose="020B0604020202020204" pitchFamily="34" charset="0"/>
              </a:rPr>
              <a:t>Datum vzniku nákladů financovaných ze 40% paušální sazby je navázáno na datum vzniku přímých osobních nákladů.</a:t>
            </a:r>
            <a:endParaRPr lang="cs-CZ" sz="2200" dirty="0">
              <a:solidFill>
                <a:schemeClr val="accent1"/>
              </a:solidFill>
              <a:ea typeface="Calibri" panose="020F0502020204030204" pitchFamily="34" charset="0"/>
            </a:endParaRPr>
          </a:p>
          <a:p>
            <a:pPr algn="just">
              <a:lnSpc>
                <a:spcPct val="100000"/>
              </a:lnSpc>
              <a:spcBef>
                <a:spcPts val="0"/>
              </a:spcBef>
              <a:spcAft>
                <a:spcPts val="1200"/>
              </a:spcAft>
            </a:pPr>
            <a:r>
              <a:rPr lang="cs-CZ" sz="2200" dirty="0">
                <a:solidFill>
                  <a:schemeClr val="accent1"/>
                </a:solidFill>
              </a:rPr>
              <a:t>Podrobnější informace včetně výčtu a popisu </a:t>
            </a:r>
            <a:r>
              <a:rPr lang="cs-CZ" sz="2200" b="1" dirty="0">
                <a:solidFill>
                  <a:schemeClr val="accent1"/>
                </a:solidFill>
              </a:rPr>
              <a:t>kategorií způsobilých výdajů v režimu 40% paušální sazby</a:t>
            </a:r>
            <a:r>
              <a:rPr lang="cs-CZ" sz="2200" dirty="0">
                <a:solidFill>
                  <a:schemeClr val="accent1"/>
                </a:solidFill>
              </a:rPr>
              <a:t>  naleznete     v Příručce.</a:t>
            </a:r>
          </a:p>
          <a:p>
            <a:pPr algn="just">
              <a:lnSpc>
                <a:spcPct val="100000"/>
              </a:lnSpc>
              <a:spcBef>
                <a:spcPts val="0"/>
              </a:spcBef>
              <a:spcAft>
                <a:spcPts val="1200"/>
              </a:spcAft>
            </a:pPr>
            <a:r>
              <a:rPr lang="cs-CZ" sz="2200" dirty="0"/>
              <a:t>Do přehledu nákladů k jednotlivým klíčovým aktivitám </a:t>
            </a:r>
            <a:r>
              <a:rPr lang="cs-CZ" sz="2200" b="1" dirty="0"/>
              <a:t>doporučujeme ve stručnosti popsat nejen přímé osobní náklady, ale i ostatní náklady, které se k aktivitě váží a budou hrazeny z paušálu.</a:t>
            </a:r>
          </a:p>
          <a:p>
            <a:pPr algn="just">
              <a:lnSpc>
                <a:spcPct val="100000"/>
              </a:lnSpc>
              <a:spcBef>
                <a:spcPts val="0"/>
              </a:spcBef>
              <a:spcAft>
                <a:spcPts val="1200"/>
              </a:spcAft>
            </a:pPr>
            <a:endParaRPr lang="cs-CZ" dirty="0">
              <a:solidFill>
                <a:schemeClr val="accent1"/>
              </a:solidFill>
            </a:endParaRPr>
          </a:p>
          <a:p>
            <a:pPr marL="0" indent="0">
              <a:buNone/>
            </a:pPr>
            <a:endParaRPr lang="cs-CZ" dirty="0"/>
          </a:p>
        </p:txBody>
      </p:sp>
      <p:sp>
        <p:nvSpPr>
          <p:cNvPr id="4" name="Zástupný symbol pro číslo snímku 3">
            <a:extLst>
              <a:ext uri="{FF2B5EF4-FFF2-40B4-BE49-F238E27FC236}">
                <a16:creationId xmlns:a16="http://schemas.microsoft.com/office/drawing/2014/main" id="{210A2CA7-90AA-2816-09DF-A6A90248E015}"/>
              </a:ext>
            </a:extLst>
          </p:cNvPr>
          <p:cNvSpPr>
            <a:spLocks noGrp="1"/>
          </p:cNvSpPr>
          <p:nvPr>
            <p:ph type="sldNum" sz="quarter" idx="12"/>
          </p:nvPr>
        </p:nvSpPr>
        <p:spPr/>
        <p:txBody>
          <a:bodyPr/>
          <a:lstStyle/>
          <a:p>
            <a:fld id="{479BF083-4774-43B1-9AB0-5CC1AC5DD8EE}" type="slidenum">
              <a:rPr lang="cs-CZ" smtClean="0"/>
              <a:pPr/>
              <a:t>40</a:t>
            </a:fld>
            <a:endParaRPr lang="cs-CZ" dirty="0"/>
          </a:p>
        </p:txBody>
      </p:sp>
    </p:spTree>
    <p:extLst>
      <p:ext uri="{BB962C8B-B14F-4D97-AF65-F5344CB8AC3E}">
        <p14:creationId xmlns:p14="http://schemas.microsoft.com/office/powerpoint/2010/main" val="1088834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B0985-BD6D-BA52-BD70-E8D24A202714}"/>
              </a:ext>
            </a:extLst>
          </p:cNvPr>
          <p:cNvSpPr>
            <a:spLocks noGrp="1"/>
          </p:cNvSpPr>
          <p:nvPr>
            <p:ph type="title"/>
          </p:nvPr>
        </p:nvSpPr>
        <p:spPr>
          <a:xfrm>
            <a:off x="323528" y="0"/>
            <a:ext cx="8496944" cy="1080000"/>
          </a:xfrm>
        </p:spPr>
        <p:txBody>
          <a:bodyPr/>
          <a:lstStyle/>
          <a:p>
            <a:r>
              <a:rPr lang="cs-CZ" dirty="0"/>
              <a:t>Osobní náklady hrazené z paušálu  </a:t>
            </a:r>
          </a:p>
        </p:txBody>
      </p:sp>
      <p:sp>
        <p:nvSpPr>
          <p:cNvPr id="3" name="Zástupný obsah 2">
            <a:extLst>
              <a:ext uri="{FF2B5EF4-FFF2-40B4-BE49-F238E27FC236}">
                <a16:creationId xmlns:a16="http://schemas.microsoft.com/office/drawing/2014/main" id="{A4C038F6-CA41-D3B3-3C39-8E4880379431}"/>
              </a:ext>
            </a:extLst>
          </p:cNvPr>
          <p:cNvSpPr>
            <a:spLocks noGrp="1"/>
          </p:cNvSpPr>
          <p:nvPr>
            <p:ph idx="1"/>
          </p:nvPr>
        </p:nvSpPr>
        <p:spPr>
          <a:xfrm>
            <a:off x="323528" y="1412776"/>
            <a:ext cx="8496944" cy="5112568"/>
          </a:xfrm>
        </p:spPr>
        <p:txBody>
          <a:bodyPr/>
          <a:lstStyle/>
          <a:p>
            <a:pPr algn="just">
              <a:lnSpc>
                <a:spcPct val="100000"/>
              </a:lnSpc>
            </a:pPr>
            <a:r>
              <a:rPr lang="cs-CZ" sz="1800" dirty="0"/>
              <a:t>V přímých osobních nákladech </a:t>
            </a:r>
            <a:r>
              <a:rPr lang="cs-CZ" sz="1800" b="1" dirty="0"/>
              <a:t>nemohou</a:t>
            </a:r>
            <a:r>
              <a:rPr lang="cs-CZ" sz="1800" dirty="0"/>
              <a:t> být zahrnuty náklady na odměňování osob – budou hrazeny z paušálu, které zajišťují: </a:t>
            </a:r>
          </a:p>
          <a:p>
            <a:pPr lvl="1" algn="just">
              <a:lnSpc>
                <a:spcPct val="100000"/>
              </a:lnSpc>
              <a:spcAft>
                <a:spcPts val="600"/>
              </a:spcAft>
            </a:pPr>
            <a:r>
              <a:rPr lang="cs-CZ" sz="1600" dirty="0"/>
              <a:t>administrativní činnosti spojené s organizací projektu (např. příprava dokumentů před zaúčtováním, kopírování a skenování dokladů) a s plněním povinností archivace dokumentů k projektu,</a:t>
            </a:r>
          </a:p>
          <a:p>
            <a:pPr lvl="1" algn="just">
              <a:lnSpc>
                <a:spcPct val="100000"/>
              </a:lnSpc>
              <a:spcAft>
                <a:spcPts val="600"/>
              </a:spcAft>
            </a:pPr>
            <a:r>
              <a:rPr lang="cs-CZ" sz="1600" dirty="0"/>
              <a:t>administrativní činnosti spojené s organizačním zabezpečením aktivit projektu (např. rezervace prostor pro vzdělávací akci, komunikace s lektory, zajištění auditní stopy o akci, příprava prezenčních listin a pozvánek pro účastníky akce,…),</a:t>
            </a:r>
          </a:p>
          <a:p>
            <a:pPr lvl="1" algn="just">
              <a:lnSpc>
                <a:spcPct val="100000"/>
              </a:lnSpc>
              <a:spcAft>
                <a:spcPts val="600"/>
              </a:spcAft>
            </a:pPr>
            <a:r>
              <a:rPr lang="cs-CZ" sz="1600" dirty="0"/>
              <a:t>administrativní činnosti spojené s výběrem dodavatele pro projekt,..,</a:t>
            </a:r>
          </a:p>
          <a:p>
            <a:pPr lvl="1" algn="just">
              <a:lnSpc>
                <a:spcPct val="100000"/>
              </a:lnSpc>
              <a:spcAft>
                <a:spcPts val="600"/>
              </a:spcAft>
            </a:pPr>
            <a:r>
              <a:rPr lang="cs-CZ" sz="1600" dirty="0"/>
              <a:t>finanční řízení projektu či organizace, včetně vedení účetnictví,…,</a:t>
            </a:r>
          </a:p>
          <a:p>
            <a:pPr lvl="1" algn="just">
              <a:lnSpc>
                <a:spcPct val="100000"/>
              </a:lnSpc>
              <a:spcAft>
                <a:spcPts val="600"/>
              </a:spcAft>
            </a:pPr>
            <a:r>
              <a:rPr lang="cs-CZ" sz="1600" dirty="0"/>
              <a:t>personalistiku,</a:t>
            </a:r>
          </a:p>
          <a:p>
            <a:pPr lvl="1" algn="just">
              <a:lnSpc>
                <a:spcPct val="100000"/>
              </a:lnSpc>
              <a:spcAft>
                <a:spcPts val="600"/>
              </a:spcAft>
            </a:pPr>
            <a:r>
              <a:rPr lang="cs-CZ" sz="1600" dirty="0"/>
              <a:t>vstupní lékařské prohlídky, školení bezpečnosti a ochrany zdraví při práci,</a:t>
            </a:r>
          </a:p>
          <a:p>
            <a:pPr lvl="1" algn="just">
              <a:lnSpc>
                <a:spcPct val="100000"/>
              </a:lnSpc>
              <a:spcAft>
                <a:spcPts val="600"/>
              </a:spcAft>
            </a:pPr>
            <a:r>
              <a:rPr lang="cs-CZ" sz="1600" dirty="0"/>
              <a:t>opravu a údržbu zařízení, vybavení a využívaných nemovitostí, úklid a čištění, ostrahu s výjimkou případů, kdy mají tyto činnosti přímou vazbu na podporované aktivity uvedené ve výzvě k předkládání žádostí o dotaci.</a:t>
            </a:r>
          </a:p>
        </p:txBody>
      </p:sp>
      <p:sp>
        <p:nvSpPr>
          <p:cNvPr id="4" name="Zástupný symbol pro číslo snímku 3">
            <a:extLst>
              <a:ext uri="{FF2B5EF4-FFF2-40B4-BE49-F238E27FC236}">
                <a16:creationId xmlns:a16="http://schemas.microsoft.com/office/drawing/2014/main" id="{440C7E74-34B0-BCFE-7EDC-3F74CA10C042}"/>
              </a:ext>
            </a:extLst>
          </p:cNvPr>
          <p:cNvSpPr>
            <a:spLocks noGrp="1"/>
          </p:cNvSpPr>
          <p:nvPr>
            <p:ph type="sldNum" sz="quarter" idx="12"/>
          </p:nvPr>
        </p:nvSpPr>
        <p:spPr/>
        <p:txBody>
          <a:bodyPr/>
          <a:lstStyle/>
          <a:p>
            <a:fld id="{479BF083-4774-43B1-9AB0-5CC1AC5DD8EE}" type="slidenum">
              <a:rPr lang="cs-CZ" smtClean="0"/>
              <a:pPr/>
              <a:t>41</a:t>
            </a:fld>
            <a:endParaRPr lang="cs-CZ" dirty="0"/>
          </a:p>
        </p:txBody>
      </p:sp>
    </p:spTree>
    <p:extLst>
      <p:ext uri="{BB962C8B-B14F-4D97-AF65-F5344CB8AC3E}">
        <p14:creationId xmlns:p14="http://schemas.microsoft.com/office/powerpoint/2010/main" val="403512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14F97B-BED0-96FD-D13C-093A1EC8F1A6}"/>
              </a:ext>
            </a:extLst>
          </p:cNvPr>
          <p:cNvSpPr>
            <a:spLocks noGrp="1"/>
          </p:cNvSpPr>
          <p:nvPr>
            <p:ph type="title"/>
          </p:nvPr>
        </p:nvSpPr>
        <p:spPr>
          <a:xfrm>
            <a:off x="251520" y="0"/>
            <a:ext cx="8640960" cy="1080000"/>
          </a:xfrm>
        </p:spPr>
        <p:txBody>
          <a:bodyPr/>
          <a:lstStyle/>
          <a:p>
            <a:r>
              <a:rPr lang="cs-CZ" dirty="0"/>
              <a:t>ROZPOČET</a:t>
            </a:r>
          </a:p>
        </p:txBody>
      </p:sp>
      <p:sp>
        <p:nvSpPr>
          <p:cNvPr id="8" name="Zástupný obsah 7">
            <a:extLst>
              <a:ext uri="{FF2B5EF4-FFF2-40B4-BE49-F238E27FC236}">
                <a16:creationId xmlns:a16="http://schemas.microsoft.com/office/drawing/2014/main" id="{48EE6AB2-A445-93FA-A5FB-6B2C44F20CBC}"/>
              </a:ext>
            </a:extLst>
          </p:cNvPr>
          <p:cNvSpPr>
            <a:spLocks noGrp="1"/>
          </p:cNvSpPr>
          <p:nvPr>
            <p:ph idx="1"/>
          </p:nvPr>
        </p:nvSpPr>
        <p:spPr>
          <a:xfrm>
            <a:off x="107504" y="1340768"/>
            <a:ext cx="6660232" cy="864096"/>
          </a:xfrm>
        </p:spPr>
        <p:txBody>
          <a:bodyPr/>
          <a:lstStyle/>
          <a:p>
            <a:pPr marL="0" indent="0" algn="ctr">
              <a:lnSpc>
                <a:spcPct val="100000"/>
              </a:lnSpc>
              <a:spcAft>
                <a:spcPts val="300"/>
              </a:spcAft>
              <a:buNone/>
            </a:pPr>
            <a:r>
              <a:rPr lang="cs-CZ" sz="2200" dirty="0"/>
              <a:t>celková výše rozpočtu se musí pohybovat v rozmezí             </a:t>
            </a:r>
            <a:r>
              <a:rPr lang="cs-CZ" sz="2200" b="1" dirty="0"/>
              <a:t>5 000 000 Kč – 20 000 000 Kč</a:t>
            </a:r>
            <a:endParaRPr lang="cs-CZ" sz="2200" dirty="0"/>
          </a:p>
        </p:txBody>
      </p:sp>
      <p:pic>
        <p:nvPicPr>
          <p:cNvPr id="9" name="Obrázek 8">
            <a:extLst>
              <a:ext uri="{FF2B5EF4-FFF2-40B4-BE49-F238E27FC236}">
                <a16:creationId xmlns:a16="http://schemas.microsoft.com/office/drawing/2014/main" id="{8944F7EF-3627-BB59-0F84-4A69CF5405C5}"/>
              </a:ext>
            </a:extLst>
          </p:cNvPr>
          <p:cNvPicPr>
            <a:picLocks noChangeAspect="1"/>
          </p:cNvPicPr>
          <p:nvPr/>
        </p:nvPicPr>
        <p:blipFill rotWithShape="1">
          <a:blip r:embed="rId3"/>
          <a:srcRect l="36661" t="19496" r="34488" b="39887"/>
          <a:stretch/>
        </p:blipFill>
        <p:spPr>
          <a:xfrm>
            <a:off x="6138142" y="3730143"/>
            <a:ext cx="2376264" cy="1800200"/>
          </a:xfrm>
          <a:prstGeom prst="rect">
            <a:avLst/>
          </a:prstGeom>
          <a:effectLst>
            <a:softEdge rad="127000"/>
          </a:effectLst>
        </p:spPr>
      </p:pic>
      <p:sp>
        <p:nvSpPr>
          <p:cNvPr id="10" name="TextovéPole 9">
            <a:extLst>
              <a:ext uri="{FF2B5EF4-FFF2-40B4-BE49-F238E27FC236}">
                <a16:creationId xmlns:a16="http://schemas.microsoft.com/office/drawing/2014/main" id="{6320847F-3A3C-E504-1ACA-3E907657A9F5}"/>
              </a:ext>
            </a:extLst>
          </p:cNvPr>
          <p:cNvSpPr txBox="1"/>
          <p:nvPr/>
        </p:nvSpPr>
        <p:spPr>
          <a:xfrm>
            <a:off x="629594" y="2344813"/>
            <a:ext cx="8244406" cy="4616648"/>
          </a:xfrm>
          <a:prstGeom prst="rect">
            <a:avLst/>
          </a:prstGeom>
          <a:noFill/>
        </p:spPr>
        <p:txBody>
          <a:bodyPr wrap="square" rtlCol="0">
            <a:spAutoFit/>
          </a:bodyPr>
          <a:lstStyle/>
          <a:p>
            <a:pPr algn="just">
              <a:spcAft>
                <a:spcPts val="600"/>
              </a:spcAft>
              <a:buClr>
                <a:schemeClr val="accent2"/>
              </a:buClr>
            </a:pPr>
            <a:r>
              <a:rPr lang="cs-CZ" sz="2400" dirty="0"/>
              <a:t>Rozpočet je potřeba sestavit tak, aby:</a:t>
            </a:r>
          </a:p>
          <a:p>
            <a:pPr algn="just">
              <a:spcAft>
                <a:spcPts val="600"/>
              </a:spcAft>
              <a:buClr>
                <a:schemeClr val="accent2"/>
              </a:buClr>
            </a:pPr>
            <a:r>
              <a:rPr lang="cs-CZ" sz="2400" dirty="0"/>
              <a:t>   byl přiměřený vůči:</a:t>
            </a:r>
          </a:p>
          <a:p>
            <a:pPr marL="432000" indent="-432000" algn="just">
              <a:spcAft>
                <a:spcPts val="600"/>
              </a:spcAft>
              <a:buClr>
                <a:schemeClr val="accent2"/>
              </a:buClr>
              <a:buFont typeface="Wingdings" panose="05000000000000000000" pitchFamily="2" charset="2"/>
              <a:buChar char="Ø"/>
            </a:pPr>
            <a:r>
              <a:rPr lang="cs-CZ" sz="2400" dirty="0"/>
              <a:t>plánovaným aktivitám,</a:t>
            </a:r>
          </a:p>
          <a:p>
            <a:pPr marL="432000" indent="-432000" algn="just">
              <a:spcAft>
                <a:spcPts val="600"/>
              </a:spcAft>
              <a:buClr>
                <a:schemeClr val="accent2"/>
              </a:buClr>
              <a:buFont typeface="Wingdings" panose="05000000000000000000" pitchFamily="2" charset="2"/>
              <a:buChar char="Ø"/>
            </a:pPr>
            <a:r>
              <a:rPr lang="cs-CZ" sz="2400" dirty="0"/>
              <a:t>velikosti a zapojení CS, </a:t>
            </a:r>
          </a:p>
          <a:p>
            <a:pPr marL="432000" indent="-432000" algn="just">
              <a:spcAft>
                <a:spcPts val="600"/>
              </a:spcAft>
              <a:buClr>
                <a:schemeClr val="accent2"/>
              </a:buClr>
              <a:buFont typeface="Wingdings" panose="05000000000000000000" pitchFamily="2" charset="2"/>
              <a:buChar char="Ø"/>
            </a:pPr>
            <a:r>
              <a:rPr lang="cs-CZ" sz="2400" dirty="0"/>
              <a:t>výstupům, </a:t>
            </a:r>
          </a:p>
          <a:p>
            <a:pPr marL="432000" indent="-432000" algn="just">
              <a:spcAft>
                <a:spcPts val="600"/>
              </a:spcAft>
              <a:buClr>
                <a:schemeClr val="accent2"/>
              </a:buClr>
              <a:buFont typeface="Wingdings" panose="05000000000000000000" pitchFamily="2" charset="2"/>
              <a:buChar char="Ø"/>
            </a:pPr>
            <a:r>
              <a:rPr lang="cs-CZ" sz="2400" dirty="0"/>
              <a:t>délce realizace projektu,</a:t>
            </a:r>
          </a:p>
          <a:p>
            <a:pPr marL="432000" indent="-432000" algn="just">
              <a:spcAft>
                <a:spcPts val="600"/>
              </a:spcAft>
              <a:buClr>
                <a:schemeClr val="accent2"/>
              </a:buClr>
              <a:buFont typeface="Wingdings" panose="05000000000000000000" pitchFamily="2" charset="2"/>
              <a:buChar char="Ø"/>
            </a:pPr>
            <a:endParaRPr lang="cs-CZ" sz="2400" dirty="0"/>
          </a:p>
          <a:p>
            <a:pPr algn="just">
              <a:spcAft>
                <a:spcPts val="600"/>
              </a:spcAft>
              <a:buClr>
                <a:schemeClr val="accent2"/>
              </a:buClr>
            </a:pPr>
            <a:r>
              <a:rPr lang="cs-CZ" sz="2400" dirty="0"/>
              <a:t>  byl efektivní a hospodárný.</a:t>
            </a:r>
          </a:p>
          <a:p>
            <a:pPr marL="432000" indent="-432000" algn="just">
              <a:spcAft>
                <a:spcPts val="600"/>
              </a:spcAft>
              <a:buClr>
                <a:schemeClr val="accent2"/>
              </a:buClr>
              <a:buFont typeface="Wingdings" panose="05000000000000000000" pitchFamily="2" charset="2"/>
              <a:buChar char="l"/>
            </a:pPr>
            <a:endParaRPr lang="cs-CZ" dirty="0"/>
          </a:p>
          <a:p>
            <a:pPr marL="432000" indent="-432000">
              <a:spcAft>
                <a:spcPts val="600"/>
              </a:spcAft>
              <a:buClr>
                <a:schemeClr val="accent2"/>
              </a:buClr>
              <a:buFont typeface="Wingdings" panose="05000000000000000000" pitchFamily="2" charset="2"/>
              <a:buChar char="l"/>
            </a:pPr>
            <a:endParaRPr lang="cs-CZ" sz="1600" i="1" dirty="0"/>
          </a:p>
          <a:p>
            <a:pPr marL="285750" indent="-285750">
              <a:buFont typeface="Arial" panose="020B0604020202020204" pitchFamily="34" charset="0"/>
              <a:buChar char="•"/>
            </a:pPr>
            <a:endParaRPr lang="cs-CZ" i="1" dirty="0"/>
          </a:p>
        </p:txBody>
      </p:sp>
      <p:sp>
        <p:nvSpPr>
          <p:cNvPr id="3" name="Zástupný symbol pro číslo snímku 2">
            <a:extLst>
              <a:ext uri="{FF2B5EF4-FFF2-40B4-BE49-F238E27FC236}">
                <a16:creationId xmlns:a16="http://schemas.microsoft.com/office/drawing/2014/main" id="{D920448C-7641-325C-6E84-49422C633651}"/>
              </a:ext>
            </a:extLst>
          </p:cNvPr>
          <p:cNvSpPr>
            <a:spLocks noGrp="1"/>
          </p:cNvSpPr>
          <p:nvPr>
            <p:ph type="sldNum" sz="quarter" idx="12"/>
          </p:nvPr>
        </p:nvSpPr>
        <p:spPr/>
        <p:txBody>
          <a:bodyPr/>
          <a:lstStyle/>
          <a:p>
            <a:fld id="{479BF083-4774-43B1-9AB0-5CC1AC5DD8EE}" type="slidenum">
              <a:rPr lang="cs-CZ" smtClean="0"/>
              <a:pPr/>
              <a:t>42</a:t>
            </a:fld>
            <a:endParaRPr lang="cs-CZ" dirty="0"/>
          </a:p>
        </p:txBody>
      </p:sp>
    </p:spTree>
    <p:extLst>
      <p:ext uri="{BB962C8B-B14F-4D97-AF65-F5344CB8AC3E}">
        <p14:creationId xmlns:p14="http://schemas.microsoft.com/office/powerpoint/2010/main" val="47014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a:xfrm>
            <a:off x="359024" y="0"/>
            <a:ext cx="8784976" cy="1080000"/>
          </a:xfrm>
        </p:spPr>
        <p:txBody>
          <a:bodyPr/>
          <a:lstStyle/>
          <a:p>
            <a:r>
              <a:rPr lang="cs-CZ" sz="3000" dirty="0"/>
              <a:t>Struktura rozpočtu – paušál 40 %</a:t>
            </a:r>
            <a:endParaRPr lang="cs-CZ" sz="2000" dirty="0"/>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0" i="0" u="none" strike="noStrike" baseline="0" dirty="0">
              <a:solidFill>
                <a:srgbClr val="002060"/>
              </a:solidFill>
              <a:latin typeface="+mj-lt"/>
            </a:endParaRPr>
          </a:p>
          <a:p>
            <a:pPr algn="just">
              <a:lnSpc>
                <a:spcPct val="100000"/>
              </a:lnSpc>
              <a:spcBef>
                <a:spcPts val="0"/>
              </a:spcBef>
              <a:spcAft>
                <a:spcPts val="1200"/>
              </a:spcAft>
            </a:pPr>
            <a:endParaRPr lang="cs-CZ" sz="1800" b="0" i="0" u="none" strike="noStrike" baseline="0" dirty="0">
              <a:solidFill>
                <a:srgbClr val="002060"/>
              </a:solidFill>
              <a:latin typeface="+mj-lt"/>
            </a:endParaRPr>
          </a:p>
          <a:p>
            <a:pPr algn="just">
              <a:lnSpc>
                <a:spcPct val="100000"/>
              </a:lnSpc>
              <a:spcBef>
                <a:spcPts val="0"/>
              </a:spcBef>
              <a:spcAft>
                <a:spcPts val="1200"/>
              </a:spcAft>
            </a:pPr>
            <a:endParaRPr lang="cs-CZ" sz="1650" b="0" i="1" u="none" strike="noStrike" baseline="0" dirty="0">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1"/>
          </p:cNvGraphicFramePr>
          <p:nvPr>
            <p:extLst>
              <p:ext uri="{D42A27DB-BD31-4B8C-83A1-F6EECF244321}">
                <p14:modId xmlns:p14="http://schemas.microsoft.com/office/powerpoint/2010/main" val="1333200571"/>
              </p:ext>
            </p:extLst>
          </p:nvPr>
        </p:nvGraphicFramePr>
        <p:xfrm>
          <a:off x="458662" y="1772816"/>
          <a:ext cx="8415338" cy="3740150"/>
        </p:xfrm>
        <a:graphic>
          <a:graphicData uri="http://schemas.openxmlformats.org/presentationml/2006/ole">
            <mc:AlternateContent xmlns:mc="http://schemas.openxmlformats.org/markup-compatibility/2006">
              <mc:Choice xmlns:v="urn:schemas-microsoft-com:vml" Requires="v">
                <p:oleObj name="Worksheet" r:id="rId2" imgW="6673707" imgH="2965349" progId="Excel.Sheet.12">
                  <p:embed/>
                </p:oleObj>
              </mc:Choice>
              <mc:Fallback>
                <p:oleObj name="Worksheet" r:id="rId2" imgW="6673707" imgH="2965349" progId="Excel.Sheet.12">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458662" y="1772816"/>
                        <a:ext cx="8415338" cy="3740150"/>
                      </a:xfrm>
                      <a:prstGeom prst="rect">
                        <a:avLst/>
                      </a:prstGeom>
                    </p:spPr>
                  </p:pic>
                </p:oleObj>
              </mc:Fallback>
            </mc:AlternateContent>
          </a:graphicData>
        </a:graphic>
      </p:graphicFrame>
      <p:sp>
        <p:nvSpPr>
          <p:cNvPr id="7" name="TextovéPole 6">
            <a:extLst>
              <a:ext uri="{FF2B5EF4-FFF2-40B4-BE49-F238E27FC236}">
                <a16:creationId xmlns:a16="http://schemas.microsoft.com/office/drawing/2014/main" id="{D5D1EBC0-1BFB-EB6B-B356-159582075CBE}"/>
              </a:ext>
            </a:extLst>
          </p:cNvPr>
          <p:cNvSpPr txBox="1"/>
          <p:nvPr/>
        </p:nvSpPr>
        <p:spPr>
          <a:xfrm>
            <a:off x="539552" y="5012537"/>
            <a:ext cx="4572000" cy="723275"/>
          </a:xfrm>
          <a:prstGeom prst="rect">
            <a:avLst/>
          </a:prstGeom>
          <a:noFill/>
        </p:spPr>
        <p:txBody>
          <a:bodyPr wrap="square">
            <a:spAutoFit/>
          </a:bodyPr>
          <a:lstStyle/>
          <a:p>
            <a:pPr marL="432000" indent="-432000" algn="just">
              <a:spcAft>
                <a:spcPts val="600"/>
              </a:spcAft>
              <a:buClr>
                <a:schemeClr val="accent2"/>
              </a:buClr>
              <a:buFont typeface="Wingdings" panose="05000000000000000000" pitchFamily="2" charset="2"/>
              <a:buChar char="l"/>
            </a:pPr>
            <a:r>
              <a:rPr lang="cs-CZ" dirty="0"/>
              <a:t>Příloha č. 1A (excel)</a:t>
            </a:r>
          </a:p>
          <a:p>
            <a:pPr marL="432000" indent="-432000" algn="just">
              <a:spcAft>
                <a:spcPts val="600"/>
              </a:spcAft>
              <a:buClr>
                <a:schemeClr val="accent2"/>
              </a:buClr>
              <a:buFont typeface="Wingdings" panose="05000000000000000000" pitchFamily="2" charset="2"/>
              <a:buChar char="l"/>
            </a:pPr>
            <a:r>
              <a:rPr lang="cs-CZ" dirty="0"/>
              <a:t>Příloha č. 1B (</a:t>
            </a:r>
            <a:r>
              <a:rPr lang="cs-CZ" dirty="0" err="1"/>
              <a:t>pdf</a:t>
            </a:r>
            <a:r>
              <a:rPr lang="cs-CZ" dirty="0"/>
              <a:t>)</a:t>
            </a:r>
          </a:p>
        </p:txBody>
      </p:sp>
    </p:spTree>
    <p:extLst>
      <p:ext uri="{BB962C8B-B14F-4D97-AF65-F5344CB8AC3E}">
        <p14:creationId xmlns:p14="http://schemas.microsoft.com/office/powerpoint/2010/main" val="3404302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0F997-8D9A-A43C-BC7E-0524455486A1}"/>
              </a:ext>
            </a:extLst>
          </p:cNvPr>
          <p:cNvSpPr>
            <a:spLocks noGrp="1"/>
          </p:cNvSpPr>
          <p:nvPr>
            <p:ph type="title"/>
          </p:nvPr>
        </p:nvSpPr>
        <p:spPr/>
        <p:txBody>
          <a:bodyPr/>
          <a:lstStyle/>
          <a:p>
            <a:r>
              <a:rPr lang="cs-CZ" dirty="0"/>
              <a:t>Přílohy Výzvy</a:t>
            </a:r>
          </a:p>
        </p:txBody>
      </p:sp>
      <p:sp>
        <p:nvSpPr>
          <p:cNvPr id="3" name="Zástupný obsah 2">
            <a:extLst>
              <a:ext uri="{FF2B5EF4-FFF2-40B4-BE49-F238E27FC236}">
                <a16:creationId xmlns:a16="http://schemas.microsoft.com/office/drawing/2014/main" id="{404FECEF-12F0-7D8C-E0D3-F6B771C14B55}"/>
              </a:ext>
            </a:extLst>
          </p:cNvPr>
          <p:cNvSpPr>
            <a:spLocks noGrp="1"/>
          </p:cNvSpPr>
          <p:nvPr>
            <p:ph idx="1"/>
          </p:nvPr>
        </p:nvSpPr>
        <p:spPr>
          <a:xfrm>
            <a:off x="251520" y="1277720"/>
            <a:ext cx="8856480" cy="5418280"/>
          </a:xfrm>
        </p:spPr>
        <p:txBody>
          <a:bodyPr/>
          <a:lstStyle/>
          <a:p>
            <a:pPr>
              <a:lnSpc>
                <a:spcPct val="100000"/>
              </a:lnSpc>
              <a:spcBef>
                <a:spcPts val="0"/>
              </a:spcBef>
              <a:spcAft>
                <a:spcPts val="0"/>
              </a:spcAft>
              <a:buFont typeface="Wingdings" panose="05000000000000000000" pitchFamily="2" charset="2"/>
              <a:buChar char="Ø"/>
            </a:pPr>
            <a:r>
              <a:rPr lang="cs-CZ" sz="2200" dirty="0"/>
              <a:t>Příloha č. 1: Příručka pro žadatele a příjemce výzvy č. 1</a:t>
            </a:r>
          </a:p>
          <a:p>
            <a:pPr>
              <a:lnSpc>
                <a:spcPct val="100000"/>
              </a:lnSpc>
              <a:spcBef>
                <a:spcPts val="0"/>
              </a:spcBef>
              <a:spcAft>
                <a:spcPts val="0"/>
              </a:spcAft>
              <a:buFont typeface="Wingdings" panose="05000000000000000000" pitchFamily="2" charset="2"/>
              <a:buChar char="Ø"/>
            </a:pPr>
            <a:r>
              <a:rPr lang="cs-CZ" sz="2200" dirty="0"/>
              <a:t>Příloha č. 2: Formulář žádosti o dotaci</a:t>
            </a:r>
          </a:p>
          <a:p>
            <a:pPr>
              <a:lnSpc>
                <a:spcPct val="100000"/>
              </a:lnSpc>
              <a:spcBef>
                <a:spcPts val="0"/>
              </a:spcBef>
              <a:spcAft>
                <a:spcPts val="0"/>
              </a:spcAft>
              <a:buFont typeface="Wingdings" panose="05000000000000000000" pitchFamily="2" charset="2"/>
              <a:buChar char="Ø"/>
            </a:pPr>
            <a:r>
              <a:rPr lang="cs-CZ" sz="2200" dirty="0"/>
              <a:t>Příloha č. 3: Vzor Rozhodnutí o poskytnutí dotace</a:t>
            </a:r>
          </a:p>
          <a:p>
            <a:pPr>
              <a:lnSpc>
                <a:spcPct val="100000"/>
              </a:lnSpc>
              <a:spcBef>
                <a:spcPts val="0"/>
              </a:spcBef>
              <a:spcAft>
                <a:spcPts val="0"/>
              </a:spcAft>
              <a:buFont typeface="Wingdings" panose="05000000000000000000" pitchFamily="2" charset="2"/>
              <a:buChar char="Ø"/>
            </a:pPr>
            <a:r>
              <a:rPr lang="cs-CZ" sz="2200" dirty="0"/>
              <a:t>Příloha č. 4A: Pomůcka pro stanovení osobních nákladů</a:t>
            </a:r>
          </a:p>
          <a:p>
            <a:pPr>
              <a:lnSpc>
                <a:spcPct val="100000"/>
              </a:lnSpc>
              <a:spcBef>
                <a:spcPts val="0"/>
              </a:spcBef>
              <a:spcAft>
                <a:spcPts val="0"/>
              </a:spcAft>
              <a:buFont typeface="Wingdings" panose="05000000000000000000" pitchFamily="2" charset="2"/>
              <a:buChar char="Ø"/>
            </a:pPr>
            <a:r>
              <a:rPr lang="cs-CZ" sz="2200" dirty="0"/>
              <a:t>Příloha č. 4B: Informace o cenách obvyklých</a:t>
            </a:r>
          </a:p>
          <a:p>
            <a:pPr>
              <a:lnSpc>
                <a:spcPct val="100000"/>
              </a:lnSpc>
              <a:spcBef>
                <a:spcPts val="0"/>
              </a:spcBef>
              <a:spcAft>
                <a:spcPts val="0"/>
              </a:spcAft>
              <a:buFont typeface="Wingdings" panose="05000000000000000000" pitchFamily="2" charset="2"/>
              <a:buChar char="Ø"/>
            </a:pPr>
            <a:r>
              <a:rPr lang="cs-CZ" sz="2200" dirty="0"/>
              <a:t>Příloha č. 5: Podpora sociálních služeb </a:t>
            </a:r>
          </a:p>
          <a:p>
            <a:pPr>
              <a:lnSpc>
                <a:spcPct val="100000"/>
              </a:lnSpc>
              <a:spcBef>
                <a:spcPts val="0"/>
              </a:spcBef>
              <a:spcAft>
                <a:spcPts val="0"/>
              </a:spcAft>
              <a:buFont typeface="Wingdings" panose="05000000000000000000" pitchFamily="2" charset="2"/>
              <a:buChar char="Ø"/>
            </a:pPr>
            <a:r>
              <a:rPr lang="cs-CZ" sz="2200" dirty="0"/>
              <a:t>Příloha č. 6: Dotazník</a:t>
            </a:r>
          </a:p>
          <a:p>
            <a:pPr marL="0" indent="0">
              <a:lnSpc>
                <a:spcPct val="100000"/>
              </a:lnSpc>
              <a:spcBef>
                <a:spcPts val="0"/>
              </a:spcBef>
              <a:spcAft>
                <a:spcPts val="0"/>
              </a:spcAft>
              <a:buNone/>
            </a:pPr>
            <a:endParaRPr lang="cs-CZ" sz="2200" dirty="0"/>
          </a:p>
          <a:p>
            <a:pPr marL="0" indent="0">
              <a:lnSpc>
                <a:spcPct val="100000"/>
              </a:lnSpc>
              <a:spcBef>
                <a:spcPts val="0"/>
              </a:spcBef>
              <a:spcAft>
                <a:spcPts val="0"/>
              </a:spcAft>
              <a:buNone/>
            </a:pPr>
            <a:r>
              <a:rPr lang="cs-CZ" b="1" dirty="0"/>
              <a:t>Přílohy Příručky:</a:t>
            </a:r>
          </a:p>
          <a:p>
            <a:pPr lvl="0">
              <a:lnSpc>
                <a:spcPct val="100000"/>
              </a:lnSpc>
              <a:spcBef>
                <a:spcPts val="0"/>
              </a:spcBef>
              <a:spcAft>
                <a:spcPts val="0"/>
              </a:spcAft>
              <a:buFont typeface="Wingdings" panose="05000000000000000000" pitchFamily="2" charset="2"/>
              <a:buChar char="Ø"/>
            </a:pPr>
            <a:r>
              <a:rPr lang="cs-CZ" sz="2200" dirty="0"/>
              <a:t>Příloha č. 1 – Zpráva o realizaci</a:t>
            </a:r>
          </a:p>
          <a:p>
            <a:pPr lvl="0">
              <a:lnSpc>
                <a:spcPct val="100000"/>
              </a:lnSpc>
              <a:spcBef>
                <a:spcPts val="0"/>
              </a:spcBef>
              <a:spcAft>
                <a:spcPts val="0"/>
              </a:spcAft>
              <a:buFont typeface="Wingdings" panose="05000000000000000000" pitchFamily="2" charset="2"/>
              <a:buChar char="Ø"/>
            </a:pPr>
            <a:r>
              <a:rPr lang="cs-CZ" sz="2200" dirty="0"/>
              <a:t>Příloha č. 1A – sledování indikátorů</a:t>
            </a:r>
          </a:p>
          <a:p>
            <a:pPr lvl="0">
              <a:lnSpc>
                <a:spcPct val="100000"/>
              </a:lnSpc>
              <a:spcBef>
                <a:spcPts val="0"/>
              </a:spcBef>
              <a:spcAft>
                <a:spcPts val="0"/>
              </a:spcAft>
              <a:buFont typeface="Wingdings" panose="05000000000000000000" pitchFamily="2" charset="2"/>
              <a:buChar char="Ø"/>
            </a:pPr>
            <a:r>
              <a:rPr lang="cs-CZ" sz="2200" dirty="0"/>
              <a:t>Příloha č. 2 – Žádost o platbu</a:t>
            </a:r>
          </a:p>
          <a:p>
            <a:pPr lvl="0">
              <a:lnSpc>
                <a:spcPct val="100000"/>
              </a:lnSpc>
              <a:spcBef>
                <a:spcPts val="0"/>
              </a:spcBef>
              <a:spcAft>
                <a:spcPts val="0"/>
              </a:spcAft>
              <a:buFont typeface="Wingdings" panose="05000000000000000000" pitchFamily="2" charset="2"/>
              <a:buChar char="Ø"/>
            </a:pPr>
            <a:r>
              <a:rPr lang="cs-CZ" sz="2200" dirty="0"/>
              <a:t>Příloha č. 2A – Soupiska lidských zdrojů (součást Žádosti o platbu)</a:t>
            </a:r>
          </a:p>
          <a:p>
            <a:pPr lvl="0">
              <a:lnSpc>
                <a:spcPct val="100000"/>
              </a:lnSpc>
              <a:spcBef>
                <a:spcPts val="0"/>
              </a:spcBef>
              <a:spcAft>
                <a:spcPts val="0"/>
              </a:spcAft>
              <a:buFont typeface="Wingdings" panose="05000000000000000000" pitchFamily="2" charset="2"/>
              <a:buChar char="Ø"/>
            </a:pPr>
            <a:r>
              <a:rPr lang="cs-CZ" sz="2200" dirty="0"/>
              <a:t>Příloha č. 3 – Žádost o změnu </a:t>
            </a:r>
          </a:p>
          <a:p>
            <a:pPr lvl="0">
              <a:lnSpc>
                <a:spcPct val="100000"/>
              </a:lnSpc>
              <a:spcBef>
                <a:spcPts val="0"/>
              </a:spcBef>
              <a:spcAft>
                <a:spcPts val="0"/>
              </a:spcAft>
              <a:buFont typeface="Wingdings" panose="05000000000000000000" pitchFamily="2" charset="2"/>
              <a:buChar char="Ø"/>
            </a:pPr>
            <a:r>
              <a:rPr lang="cs-CZ" sz="2200" dirty="0"/>
              <a:t>Příloha č. 4 – Výkaz práce</a:t>
            </a:r>
          </a:p>
          <a:p>
            <a:pPr>
              <a:lnSpc>
                <a:spcPct val="100000"/>
              </a:lnSpc>
              <a:spcBef>
                <a:spcPts val="0"/>
              </a:spcBef>
              <a:spcAft>
                <a:spcPts val="0"/>
              </a:spcAft>
            </a:pPr>
            <a:endParaRPr lang="cs-CZ" sz="3600" dirty="0">
              <a:latin typeface="Arial" panose="020B0604020202020204" pitchFamily="34" charset="0"/>
              <a:ea typeface="Calibri" panose="020F0502020204030204" pitchFamily="34" charset="0"/>
            </a:endParaRPr>
          </a:p>
          <a:p>
            <a:pPr>
              <a:lnSpc>
                <a:spcPct val="100000"/>
              </a:lnSpc>
              <a:spcBef>
                <a:spcPts val="0"/>
              </a:spcBef>
              <a:spcAft>
                <a:spcPts val="0"/>
              </a:spcAft>
            </a:pPr>
            <a:endParaRPr lang="cs-CZ" sz="3600" dirty="0">
              <a:latin typeface="Arial" panose="020B0604020202020204" pitchFamily="34" charset="0"/>
              <a:ea typeface="Calibri" panose="020F0502020204030204" pitchFamily="34" charset="0"/>
            </a:endParaRPr>
          </a:p>
          <a:p>
            <a:pPr marL="0" indent="0">
              <a:buNone/>
            </a:pPr>
            <a:endParaRPr lang="cs-CZ" dirty="0"/>
          </a:p>
        </p:txBody>
      </p:sp>
      <p:pic>
        <p:nvPicPr>
          <p:cNvPr id="4" name="Obrázek 3">
            <a:extLst>
              <a:ext uri="{FF2B5EF4-FFF2-40B4-BE49-F238E27FC236}">
                <a16:creationId xmlns:a16="http://schemas.microsoft.com/office/drawing/2014/main" id="{3E8600E6-FBBF-0B72-8487-98729DB108A6}"/>
              </a:ext>
            </a:extLst>
          </p:cNvPr>
          <p:cNvPicPr>
            <a:picLocks noChangeAspect="1"/>
          </p:cNvPicPr>
          <p:nvPr/>
        </p:nvPicPr>
        <p:blipFill rotWithShape="1">
          <a:blip r:embed="rId3"/>
          <a:srcRect l="13299"/>
          <a:stretch/>
        </p:blipFill>
        <p:spPr>
          <a:xfrm rot="510660">
            <a:off x="6698483" y="3196897"/>
            <a:ext cx="1208659" cy="1579925"/>
          </a:xfrm>
          <a:prstGeom prst="rect">
            <a:avLst/>
          </a:prstGeom>
        </p:spPr>
      </p:pic>
      <p:sp>
        <p:nvSpPr>
          <p:cNvPr id="5" name="Zástupný symbol pro číslo snímku 4">
            <a:extLst>
              <a:ext uri="{FF2B5EF4-FFF2-40B4-BE49-F238E27FC236}">
                <a16:creationId xmlns:a16="http://schemas.microsoft.com/office/drawing/2014/main" id="{F1147023-BC09-DC4E-A182-512B492B5725}"/>
              </a:ext>
            </a:extLst>
          </p:cNvPr>
          <p:cNvSpPr>
            <a:spLocks noGrp="1"/>
          </p:cNvSpPr>
          <p:nvPr>
            <p:ph type="sldNum" sz="quarter" idx="12"/>
          </p:nvPr>
        </p:nvSpPr>
        <p:spPr/>
        <p:txBody>
          <a:bodyPr/>
          <a:lstStyle/>
          <a:p>
            <a:fld id="{479BF083-4774-43B1-9AB0-5CC1AC5DD8EE}" type="slidenum">
              <a:rPr lang="cs-CZ" smtClean="0"/>
              <a:pPr/>
              <a:t>44</a:t>
            </a:fld>
            <a:endParaRPr lang="cs-CZ" dirty="0"/>
          </a:p>
        </p:txBody>
      </p:sp>
    </p:spTree>
    <p:extLst>
      <p:ext uri="{BB962C8B-B14F-4D97-AF65-F5344CB8AC3E}">
        <p14:creationId xmlns:p14="http://schemas.microsoft.com/office/powerpoint/2010/main" val="3425630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žádost o DOTACI</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245955" y="1199906"/>
            <a:ext cx="8652090" cy="5010012"/>
          </a:xfrm>
        </p:spPr>
        <p:txBody>
          <a:bodyPr/>
          <a:lstStyle/>
          <a:p>
            <a:pPr marL="0" indent="0" algn="just">
              <a:lnSpc>
                <a:spcPct val="110000"/>
              </a:lnSpc>
              <a:spcAft>
                <a:spcPts val="1200"/>
              </a:spcAft>
              <a:buNone/>
            </a:pPr>
            <a:r>
              <a:rPr lang="cs-CZ" dirty="0"/>
              <a:t> </a:t>
            </a:r>
            <a:endParaRPr lang="cs-CZ" sz="2000" dirty="0"/>
          </a:p>
          <a:p>
            <a:pPr algn="just">
              <a:lnSpc>
                <a:spcPct val="110000"/>
              </a:lnSpc>
              <a:spcAft>
                <a:spcPts val="1200"/>
              </a:spcAft>
              <a:buFont typeface="Wingdings" panose="05000000000000000000" pitchFamily="2" charset="2"/>
              <a:buChar char="v"/>
            </a:pPr>
            <a:r>
              <a:rPr lang="cs-CZ" sz="2000" dirty="0"/>
              <a:t>elektronické podání žádosti + přílohy: </a:t>
            </a:r>
          </a:p>
          <a:p>
            <a:pPr marL="0" indent="0" algn="ctr">
              <a:lnSpc>
                <a:spcPct val="110000"/>
              </a:lnSpc>
              <a:spcAft>
                <a:spcPts val="1200"/>
              </a:spcAft>
              <a:buNone/>
            </a:pPr>
            <a:r>
              <a:rPr lang="cs-CZ" sz="2800" b="1" u="sng" dirty="0"/>
              <a:t>Jednotný dotační portál</a:t>
            </a:r>
            <a:r>
              <a:rPr lang="cs-CZ" sz="2800" b="1" dirty="0"/>
              <a:t> </a:t>
            </a:r>
            <a:r>
              <a:rPr lang="cs-CZ" sz="2000" dirty="0"/>
              <a:t>(</a:t>
            </a:r>
            <a:r>
              <a:rPr lang="cs-CZ" sz="2000" u="sng" dirty="0">
                <a:hlinkClick r:id="rId2"/>
              </a:rPr>
              <a:t>https://jdp.mf.gov.cz/</a:t>
            </a:r>
            <a:r>
              <a:rPr lang="cs-CZ" sz="2000" u="sng" dirty="0" err="1">
                <a:hlinkClick r:id="rId2"/>
              </a:rPr>
              <a:t>rispf</a:t>
            </a:r>
            <a:r>
              <a:rPr lang="cs-CZ" sz="2000" dirty="0"/>
              <a:t>)</a:t>
            </a:r>
          </a:p>
          <a:p>
            <a:pPr marL="0" indent="0" algn="ctr">
              <a:lnSpc>
                <a:spcPct val="110000"/>
              </a:lnSpc>
              <a:spcAft>
                <a:spcPts val="1200"/>
              </a:spcAft>
              <a:buNone/>
            </a:pPr>
            <a:endParaRPr lang="cs-CZ" sz="2000" dirty="0"/>
          </a:p>
          <a:p>
            <a:pPr>
              <a:lnSpc>
                <a:spcPct val="110000"/>
              </a:lnSpc>
              <a:spcAft>
                <a:spcPts val="1200"/>
              </a:spcAft>
              <a:buFont typeface="Wingdings" panose="05000000000000000000" pitchFamily="2" charset="2"/>
              <a:buChar char="v"/>
            </a:pPr>
            <a:r>
              <a:rPr lang="cs-CZ" sz="2000" dirty="0"/>
              <a:t>podání prostřednictvím datové schránky</a:t>
            </a:r>
          </a:p>
          <a:p>
            <a:pPr marL="0" indent="0" algn="ctr">
              <a:lnSpc>
                <a:spcPct val="110000"/>
              </a:lnSpc>
              <a:spcAft>
                <a:spcPts val="1200"/>
              </a:spcAft>
              <a:buNone/>
            </a:pPr>
            <a:endParaRPr lang="cs-CZ" sz="2000" dirty="0"/>
          </a:p>
          <a:p>
            <a:pPr algn="just">
              <a:lnSpc>
                <a:spcPct val="110000"/>
              </a:lnSpc>
              <a:spcAft>
                <a:spcPts val="1200"/>
              </a:spcAft>
              <a:buFont typeface="Wingdings" panose="05000000000000000000" pitchFamily="2" charset="2"/>
              <a:buChar char="v"/>
            </a:pPr>
            <a:r>
              <a:rPr lang="cs-CZ" sz="2000" dirty="0"/>
              <a:t>v případě mezinárodních organizací (bez IČO) se žádost o dotaci podává pouze do datové schránky ZP (sc9aavg) včetně všech příloh</a:t>
            </a:r>
            <a:endParaRPr lang="cs-CZ" sz="2000" b="0" i="0" u="none" strike="noStrike" dirty="0">
              <a:solidFill>
                <a:schemeClr val="accent1"/>
              </a:solidFill>
            </a:endParaRPr>
          </a:p>
          <a:p>
            <a:endParaRPr lang="cs-CZ" sz="1800" b="0" i="0" u="none" strike="noStrike" baseline="0" dirty="0">
              <a:solidFill>
                <a:srgbClr val="002060"/>
              </a:solidFill>
              <a:latin typeface="Wingdings 2" panose="05020102010507070707" pitchFamily="18" charset="2"/>
            </a:endParaRPr>
          </a:p>
          <a:p>
            <a:endParaRPr lang="cs-CZ" sz="1800" b="0" i="0" u="none" strike="noStrike" baseline="0" dirty="0">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6" name="Picture 14">
            <a:extLst>
              <a:ext uri="{FF2B5EF4-FFF2-40B4-BE49-F238E27FC236}">
                <a16:creationId xmlns:a16="http://schemas.microsoft.com/office/drawing/2014/main" id="{B3FDEFC5-AB0D-C730-268E-6D9E63235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618" y="5301986"/>
            <a:ext cx="1108382" cy="132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617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97A1-9FE4-D144-0F2A-21735318E8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D343C20-0767-F6A6-0906-F38347D3DD81}"/>
              </a:ext>
            </a:extLst>
          </p:cNvPr>
          <p:cNvSpPr>
            <a:spLocks noGrp="1"/>
          </p:cNvSpPr>
          <p:nvPr>
            <p:ph type="title"/>
          </p:nvPr>
        </p:nvSpPr>
        <p:spPr/>
        <p:txBody>
          <a:bodyPr/>
          <a:lstStyle/>
          <a:p>
            <a:r>
              <a:rPr lang="cs-CZ" dirty="0"/>
              <a:t>Přílohy Žádosti o Dotaci</a:t>
            </a:r>
          </a:p>
        </p:txBody>
      </p:sp>
      <p:sp>
        <p:nvSpPr>
          <p:cNvPr id="3" name="Zástupný obsah 2">
            <a:extLst>
              <a:ext uri="{FF2B5EF4-FFF2-40B4-BE49-F238E27FC236}">
                <a16:creationId xmlns:a16="http://schemas.microsoft.com/office/drawing/2014/main" id="{00DC7FCF-7472-0693-CA65-68DBB8DED9D4}"/>
              </a:ext>
            </a:extLst>
          </p:cNvPr>
          <p:cNvSpPr>
            <a:spLocks noGrp="1"/>
          </p:cNvSpPr>
          <p:nvPr>
            <p:ph idx="1"/>
          </p:nvPr>
        </p:nvSpPr>
        <p:spPr>
          <a:xfrm>
            <a:off x="-140765" y="1484784"/>
            <a:ext cx="8748520" cy="5499248"/>
          </a:xfrm>
        </p:spPr>
        <p:txBody>
          <a:bodyPr/>
          <a:lstStyle/>
          <a:p>
            <a:pPr lvl="1">
              <a:lnSpc>
                <a:spcPct val="100000"/>
              </a:lnSpc>
              <a:spcBef>
                <a:spcPts val="0"/>
              </a:spcBef>
              <a:spcAft>
                <a:spcPts val="0"/>
              </a:spcAft>
              <a:buFont typeface="Wingdings" panose="05000000000000000000" pitchFamily="2" charset="2"/>
              <a:buChar char="Ø"/>
            </a:pPr>
            <a:r>
              <a:rPr lang="cs-CZ" dirty="0"/>
              <a:t>Příloha č. 1a: Rozpočet projektu (forma MS Excel)</a:t>
            </a:r>
          </a:p>
          <a:p>
            <a:pPr lvl="1">
              <a:lnSpc>
                <a:spcPct val="100000"/>
              </a:lnSpc>
              <a:spcBef>
                <a:spcPts val="0"/>
              </a:spcBef>
              <a:spcAft>
                <a:spcPts val="0"/>
              </a:spcAft>
              <a:buFont typeface="Wingdings" panose="05000000000000000000" pitchFamily="2" charset="2"/>
              <a:buChar char="Ø"/>
            </a:pPr>
            <a:r>
              <a:rPr lang="cs-CZ" dirty="0"/>
              <a:t>Příloha č. 1b: Rozpočet projektu (forma PDF)</a:t>
            </a:r>
          </a:p>
          <a:p>
            <a:pPr lvl="1">
              <a:lnSpc>
                <a:spcPct val="100000"/>
              </a:lnSpc>
              <a:spcBef>
                <a:spcPts val="0"/>
              </a:spcBef>
              <a:spcAft>
                <a:spcPts val="0"/>
              </a:spcAft>
              <a:buFont typeface="Wingdings" panose="05000000000000000000" pitchFamily="2" charset="2"/>
              <a:buChar char="Ø"/>
            </a:pPr>
            <a:r>
              <a:rPr lang="cs-CZ" dirty="0"/>
              <a:t>Příloha č. 1c: Finanční plán (forma MS Excel)</a:t>
            </a:r>
          </a:p>
          <a:p>
            <a:pPr lvl="1">
              <a:lnSpc>
                <a:spcPct val="100000"/>
              </a:lnSpc>
              <a:spcBef>
                <a:spcPts val="0"/>
              </a:spcBef>
              <a:spcAft>
                <a:spcPts val="0"/>
              </a:spcAft>
              <a:buFont typeface="Wingdings" panose="05000000000000000000" pitchFamily="2" charset="2"/>
              <a:buChar char="Ø"/>
            </a:pPr>
            <a:r>
              <a:rPr lang="cs-CZ" dirty="0"/>
              <a:t>Příloha č. 2: Údaje o skutečném majiteli – úplný výpis (forma PDF)</a:t>
            </a:r>
          </a:p>
          <a:p>
            <a:pPr lvl="1">
              <a:lnSpc>
                <a:spcPct val="100000"/>
              </a:lnSpc>
              <a:spcBef>
                <a:spcPts val="0"/>
              </a:spcBef>
              <a:spcAft>
                <a:spcPts val="0"/>
              </a:spcAft>
              <a:buFont typeface="Wingdings" panose="05000000000000000000" pitchFamily="2" charset="2"/>
              <a:buChar char="Ø"/>
            </a:pPr>
            <a:r>
              <a:rPr lang="cs-CZ" dirty="0"/>
              <a:t>Příloha č. 3: Popis realizačního týmu</a:t>
            </a:r>
          </a:p>
          <a:p>
            <a:pPr lvl="1">
              <a:lnSpc>
                <a:spcPct val="100000"/>
              </a:lnSpc>
              <a:spcBef>
                <a:spcPts val="0"/>
              </a:spcBef>
              <a:spcAft>
                <a:spcPts val="0"/>
              </a:spcAft>
              <a:buFont typeface="Wingdings" panose="05000000000000000000" pitchFamily="2" charset="2"/>
              <a:buChar char="Ø"/>
            </a:pPr>
            <a:r>
              <a:rPr lang="cs-CZ" dirty="0"/>
              <a:t>Příloha č. 4: Popis projektu</a:t>
            </a:r>
          </a:p>
          <a:p>
            <a:pPr lvl="1">
              <a:lnSpc>
                <a:spcPct val="100000"/>
              </a:lnSpc>
              <a:spcBef>
                <a:spcPts val="0"/>
              </a:spcBef>
              <a:spcAft>
                <a:spcPts val="0"/>
              </a:spcAft>
              <a:buFont typeface="Wingdings" panose="05000000000000000000" pitchFamily="2" charset="2"/>
              <a:buChar char="Ø"/>
            </a:pPr>
            <a:r>
              <a:rPr lang="cs-CZ" dirty="0"/>
              <a:t>Příloha č. 5: Popis klíčových aktivit</a:t>
            </a:r>
          </a:p>
          <a:p>
            <a:pPr lvl="1">
              <a:lnSpc>
                <a:spcPct val="100000"/>
              </a:lnSpc>
              <a:spcBef>
                <a:spcPts val="0"/>
              </a:spcBef>
              <a:spcAft>
                <a:spcPts val="0"/>
              </a:spcAft>
              <a:buFont typeface="Wingdings" panose="05000000000000000000" pitchFamily="2" charset="2"/>
              <a:buChar char="Ø"/>
            </a:pPr>
            <a:r>
              <a:rPr lang="cs-CZ" dirty="0"/>
              <a:t>Příloha č. 6: Partnerství – Žadatel a partneři s finančním příspěvkem                     v projektu – je-li v projektu zapojen partner</a:t>
            </a:r>
          </a:p>
          <a:p>
            <a:pPr lvl="1">
              <a:lnSpc>
                <a:spcPct val="100000"/>
              </a:lnSpc>
              <a:spcBef>
                <a:spcPts val="0"/>
              </a:spcBef>
              <a:spcAft>
                <a:spcPts val="0"/>
              </a:spcAft>
              <a:buFont typeface="Wingdings" panose="05000000000000000000" pitchFamily="2" charset="2"/>
              <a:buChar char="Ø"/>
            </a:pPr>
            <a:r>
              <a:rPr lang="cs-CZ" dirty="0"/>
              <a:t>Příloha č. 7: Údaje o sociální službě – plán </a:t>
            </a:r>
          </a:p>
          <a:p>
            <a:pPr lvl="1">
              <a:lnSpc>
                <a:spcPct val="100000"/>
              </a:lnSpc>
              <a:spcBef>
                <a:spcPts val="0"/>
              </a:spcBef>
              <a:spcAft>
                <a:spcPts val="0"/>
              </a:spcAft>
              <a:buFont typeface="Wingdings" panose="05000000000000000000" pitchFamily="2" charset="2"/>
              <a:buChar char="Ø"/>
            </a:pPr>
            <a:r>
              <a:rPr lang="cs-CZ" dirty="0"/>
              <a:t>Příloha č. 8: Veřejná podpora a podpora de minimis</a:t>
            </a:r>
          </a:p>
          <a:p>
            <a:pPr lvl="1">
              <a:lnSpc>
                <a:spcPct val="100000"/>
              </a:lnSpc>
              <a:spcBef>
                <a:spcPts val="0"/>
              </a:spcBef>
              <a:spcAft>
                <a:spcPts val="0"/>
              </a:spcAft>
              <a:buFont typeface="Wingdings" panose="05000000000000000000" pitchFamily="2" charset="2"/>
              <a:buChar char="Ø"/>
            </a:pPr>
            <a:r>
              <a:rPr lang="cs-CZ" dirty="0"/>
              <a:t>Příloha č. 9. Ověřená plná moc (pokud je relevantní)</a:t>
            </a:r>
          </a:p>
          <a:p>
            <a:pPr lvl="1">
              <a:lnSpc>
                <a:spcPct val="100000"/>
              </a:lnSpc>
              <a:spcBef>
                <a:spcPts val="0"/>
              </a:spcBef>
              <a:spcAft>
                <a:spcPts val="0"/>
              </a:spcAft>
              <a:buFont typeface="Wingdings" panose="05000000000000000000" pitchFamily="2" charset="2"/>
              <a:buChar char="Ø"/>
            </a:pPr>
            <a:r>
              <a:rPr lang="cs-CZ" dirty="0"/>
              <a:t>Příloha č. 10: Souhlas zřizovatele s žádostí o dotaci (pokud je relevantní)</a:t>
            </a:r>
          </a:p>
          <a:p>
            <a:pPr lvl="1">
              <a:lnSpc>
                <a:spcPct val="100000"/>
              </a:lnSpc>
              <a:spcBef>
                <a:spcPts val="0"/>
              </a:spcBef>
              <a:spcAft>
                <a:spcPts val="0"/>
              </a:spcAft>
              <a:buFont typeface="Wingdings" panose="05000000000000000000" pitchFamily="2" charset="2"/>
              <a:buChar char="Ø"/>
            </a:pPr>
            <a:r>
              <a:rPr lang="cs-CZ" dirty="0"/>
              <a:t>Příloha č. 11: Výpis z rejstříku trestů fyzických osob statutárního orgánu</a:t>
            </a:r>
          </a:p>
          <a:p>
            <a:pPr lvl="1">
              <a:lnSpc>
                <a:spcPct val="100000"/>
              </a:lnSpc>
              <a:spcBef>
                <a:spcPts val="0"/>
              </a:spcBef>
              <a:spcAft>
                <a:spcPts val="0"/>
              </a:spcAft>
              <a:buFont typeface="Wingdings" panose="05000000000000000000" pitchFamily="2" charset="2"/>
              <a:buChar char="Ø"/>
            </a:pPr>
            <a:r>
              <a:rPr lang="cs-CZ" dirty="0"/>
              <a:t>Příloha č.12: Pověření k poskytování sociální služby/případně žádost o Pověření (pokud je relevantní)</a:t>
            </a:r>
          </a:p>
          <a:p>
            <a:pPr marL="0" indent="0">
              <a:buNone/>
            </a:pPr>
            <a:endParaRPr lang="cs-CZ" dirty="0"/>
          </a:p>
        </p:txBody>
      </p:sp>
      <p:pic>
        <p:nvPicPr>
          <p:cNvPr id="4" name="Obrázek 3">
            <a:extLst>
              <a:ext uri="{FF2B5EF4-FFF2-40B4-BE49-F238E27FC236}">
                <a16:creationId xmlns:a16="http://schemas.microsoft.com/office/drawing/2014/main" id="{0C6FB7A3-7A01-86BC-F611-314B91239932}"/>
              </a:ext>
            </a:extLst>
          </p:cNvPr>
          <p:cNvPicPr>
            <a:picLocks noChangeAspect="1"/>
          </p:cNvPicPr>
          <p:nvPr/>
        </p:nvPicPr>
        <p:blipFill rotWithShape="1">
          <a:blip r:embed="rId3"/>
          <a:srcRect l="13299"/>
          <a:stretch/>
        </p:blipFill>
        <p:spPr>
          <a:xfrm rot="510660">
            <a:off x="8028125" y="2068434"/>
            <a:ext cx="1191504" cy="1557501"/>
          </a:xfrm>
          <a:prstGeom prst="rect">
            <a:avLst/>
          </a:prstGeom>
        </p:spPr>
      </p:pic>
      <p:sp>
        <p:nvSpPr>
          <p:cNvPr id="5" name="Zástupný symbol pro číslo snímku 4">
            <a:extLst>
              <a:ext uri="{FF2B5EF4-FFF2-40B4-BE49-F238E27FC236}">
                <a16:creationId xmlns:a16="http://schemas.microsoft.com/office/drawing/2014/main" id="{6CC7AAA0-57C1-B0D9-178E-227E55E69CD7}"/>
              </a:ext>
            </a:extLst>
          </p:cNvPr>
          <p:cNvSpPr>
            <a:spLocks noGrp="1"/>
          </p:cNvSpPr>
          <p:nvPr>
            <p:ph type="sldNum" sz="quarter" idx="12"/>
          </p:nvPr>
        </p:nvSpPr>
        <p:spPr/>
        <p:txBody>
          <a:bodyPr/>
          <a:lstStyle/>
          <a:p>
            <a:fld id="{479BF083-4774-43B1-9AB0-5CC1AC5DD8EE}" type="slidenum">
              <a:rPr lang="cs-CZ" smtClean="0"/>
              <a:pPr/>
              <a:t>46</a:t>
            </a:fld>
            <a:endParaRPr lang="cs-CZ" dirty="0"/>
          </a:p>
        </p:txBody>
      </p:sp>
    </p:spTree>
    <p:extLst>
      <p:ext uri="{BB962C8B-B14F-4D97-AF65-F5344CB8AC3E}">
        <p14:creationId xmlns:p14="http://schemas.microsoft.com/office/powerpoint/2010/main" val="86169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1"/>
          </p:cNvPicPr>
          <p:nvPr/>
        </p:nvPicPr>
        <p:blipFill>
          <a:blip r:embed="rId2"/>
          <a:stretch>
            <a:fillRect/>
          </a:stretch>
        </p:blipFill>
        <p:spPr>
          <a:xfrm>
            <a:off x="4860032" y="3429000"/>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504000" y="1736812"/>
            <a:ext cx="8280000" cy="4140460"/>
          </a:xfrm>
        </p:spPr>
        <p:txBody>
          <a:bodyPr/>
          <a:lstStyle/>
          <a:p>
            <a:pPr marL="0" indent="0" algn="just">
              <a:lnSpc>
                <a:spcPct val="110000"/>
              </a:lnSpc>
              <a:spcAft>
                <a:spcPts val="800"/>
              </a:spcAft>
              <a:buNone/>
            </a:pPr>
            <a:r>
              <a:rPr lang="cs-CZ" b="1" dirty="0">
                <a:solidFill>
                  <a:schemeClr val="accent1"/>
                </a:solidFill>
                <a:latin typeface="Arial" panose="020B0604020202020204" pitchFamily="34" charset="0"/>
              </a:rPr>
              <a:t>Proces hodnocení a výběru projektů obsahuje tyto fáze:</a:t>
            </a:r>
          </a:p>
          <a:p>
            <a:pPr marL="1071563" indent="-431800" algn="just">
              <a:lnSpc>
                <a:spcPct val="110000"/>
              </a:lnSpc>
              <a:spcAft>
                <a:spcPts val="800"/>
              </a:spcAft>
              <a:buFont typeface="+mj-lt"/>
              <a:buAutoNum type="arabicPeriod"/>
            </a:pPr>
            <a:r>
              <a:rPr lang="cs-CZ" dirty="0">
                <a:solidFill>
                  <a:schemeClr val="accent1"/>
                </a:solidFill>
                <a:latin typeface="Arial" panose="020B0604020202020204" pitchFamily="34" charset="0"/>
              </a:rPr>
              <a:t>Hodnocení přijatelnosti</a:t>
            </a:r>
          </a:p>
          <a:p>
            <a:pPr marL="1071563" indent="-431800" algn="just">
              <a:lnSpc>
                <a:spcPct val="110000"/>
              </a:lnSpc>
              <a:spcAft>
                <a:spcPts val="800"/>
              </a:spcAft>
              <a:buFont typeface="+mj-lt"/>
              <a:buAutoNum type="arabicPeriod"/>
            </a:pPr>
            <a:r>
              <a:rPr lang="cs-CZ" dirty="0">
                <a:solidFill>
                  <a:schemeClr val="accent1"/>
                </a:solidFill>
                <a:latin typeface="Arial" panose="020B0604020202020204" pitchFamily="34" charset="0"/>
              </a:rPr>
              <a:t>Hodnocení formálních náležitostí</a:t>
            </a:r>
          </a:p>
          <a:p>
            <a:pPr marL="1071563" indent="-431800" algn="just">
              <a:lnSpc>
                <a:spcPct val="110000"/>
              </a:lnSpc>
              <a:spcAft>
                <a:spcPts val="800"/>
              </a:spcAft>
              <a:buFont typeface="+mj-lt"/>
              <a:buAutoNum type="arabicPeriod"/>
            </a:pPr>
            <a:r>
              <a:rPr lang="cs-CZ" dirty="0">
                <a:solidFill>
                  <a:schemeClr val="accent1"/>
                </a:solidFill>
                <a:latin typeface="Arial" panose="020B0604020202020204" pitchFamily="34" charset="0"/>
              </a:rPr>
              <a:t>Věcné hodnocení</a:t>
            </a:r>
          </a:p>
          <a:p>
            <a:pPr marL="1071563" indent="-431800" algn="just">
              <a:lnSpc>
                <a:spcPct val="110000"/>
              </a:lnSpc>
              <a:spcAft>
                <a:spcPts val="800"/>
              </a:spcAft>
              <a:buFont typeface="+mj-lt"/>
              <a:buAutoNum type="arabicPeriod"/>
            </a:pPr>
            <a:r>
              <a:rPr lang="cs-CZ" dirty="0">
                <a:solidFill>
                  <a:schemeClr val="accent1"/>
                </a:solidFill>
                <a:latin typeface="Arial" panose="020B0604020202020204" pitchFamily="34" charset="0"/>
              </a:rPr>
              <a:t>Výběrová komise</a:t>
            </a:r>
          </a:p>
          <a:p>
            <a:pPr marL="1071563" indent="-431800" algn="just">
              <a:lnSpc>
                <a:spcPct val="110000"/>
              </a:lnSpc>
              <a:spcAft>
                <a:spcPts val="800"/>
              </a:spcAft>
              <a:buFont typeface="+mj-lt"/>
              <a:buAutoNum type="arabicPeriod"/>
            </a:pPr>
            <a:r>
              <a:rPr lang="cs-CZ" dirty="0">
                <a:solidFill>
                  <a:schemeClr val="accent1"/>
                </a:solidFill>
                <a:latin typeface="Arial" panose="020B0604020202020204" pitchFamily="34" charset="0"/>
              </a:rPr>
              <a:t>Řídící výbor</a:t>
            </a:r>
          </a:p>
          <a:p>
            <a:pPr marL="176213" indent="0" algn="just">
              <a:lnSpc>
                <a:spcPct val="110000"/>
              </a:lnSpc>
              <a:spcAft>
                <a:spcPts val="800"/>
              </a:spcAft>
              <a:buNone/>
            </a:pPr>
            <a:endParaRPr lang="cs-CZ" sz="1800" b="0" i="0" u="none" strike="noStrike" baseline="0" dirty="0">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307772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3E76FF-2BA5-BEB9-C2AB-754E16A3C20D}"/>
              </a:ext>
            </a:extLst>
          </p:cNvPr>
          <p:cNvSpPr>
            <a:spLocks noGrp="1"/>
          </p:cNvSpPr>
          <p:nvPr>
            <p:ph type="title"/>
          </p:nvPr>
        </p:nvSpPr>
        <p:spPr/>
        <p:txBody>
          <a:bodyPr/>
          <a:lstStyle/>
          <a:p>
            <a:r>
              <a:rPr lang="cs-CZ" dirty="0"/>
              <a:t>1. Hodnocení přijatelnosti</a:t>
            </a:r>
          </a:p>
        </p:txBody>
      </p:sp>
      <p:sp>
        <p:nvSpPr>
          <p:cNvPr id="3" name="Zástupný obsah 2">
            <a:extLst>
              <a:ext uri="{FF2B5EF4-FFF2-40B4-BE49-F238E27FC236}">
                <a16:creationId xmlns:a16="http://schemas.microsoft.com/office/drawing/2014/main" id="{855FE64F-1841-7AA4-5FC5-CB9B34F7053E}"/>
              </a:ext>
            </a:extLst>
          </p:cNvPr>
          <p:cNvSpPr>
            <a:spLocks noGrp="1"/>
          </p:cNvSpPr>
          <p:nvPr>
            <p:ph idx="1"/>
          </p:nvPr>
        </p:nvSpPr>
        <p:spPr>
          <a:xfrm>
            <a:off x="360000" y="1340768"/>
            <a:ext cx="8424000" cy="5175232"/>
          </a:xfrm>
        </p:spPr>
        <p:txBody>
          <a:bodyPr/>
          <a:lstStyle/>
          <a:p>
            <a:pPr marL="0" indent="0" algn="just">
              <a:lnSpc>
                <a:spcPct val="100000"/>
              </a:lnSpc>
              <a:buNone/>
            </a:pPr>
            <a:r>
              <a:rPr lang="cs-CZ" sz="1800" dirty="0">
                <a:solidFill>
                  <a:schemeClr val="accent1"/>
                </a:solidFill>
                <a:latin typeface="Arial" panose="020B0604020202020204" pitchFamily="34" charset="0"/>
              </a:rPr>
              <a:t>Cílem hodnocení přijatelnosti a formálních náležitostí je zejména posouzení základních věcných požadavků kladených na projekt v příslušné výzvě.</a:t>
            </a:r>
          </a:p>
          <a:p>
            <a:pPr marL="0" indent="0" algn="just">
              <a:lnSpc>
                <a:spcPct val="100000"/>
              </a:lnSpc>
              <a:buNone/>
            </a:pPr>
            <a:endParaRPr lang="cs-CZ" sz="900" b="1" dirty="0">
              <a:solidFill>
                <a:schemeClr val="accent1"/>
              </a:solidFill>
              <a:latin typeface="Arial" panose="020B0604020202020204" pitchFamily="34" charset="0"/>
            </a:endParaRPr>
          </a:p>
          <a:p>
            <a:pPr marL="0" indent="0" algn="just">
              <a:lnSpc>
                <a:spcPct val="100000"/>
              </a:lnSpc>
              <a:buNone/>
            </a:pPr>
            <a:r>
              <a:rPr lang="cs-CZ" sz="1800" b="1" dirty="0">
                <a:solidFill>
                  <a:schemeClr val="accent1"/>
                </a:solidFill>
                <a:latin typeface="Arial" panose="020B0604020202020204" pitchFamily="34" charset="0"/>
              </a:rPr>
              <a:t>Kritéria hodnocení přijatelnosti: </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oprávněnost žadatele,</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partnerství,</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cílové skupiny,</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celkové způsobilé výdaje,</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aktivity,</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trestní bezúhonnost,</a:t>
            </a:r>
          </a:p>
          <a:p>
            <a:pPr algn="just">
              <a:lnSpc>
                <a:spcPct val="100000"/>
              </a:lnSpc>
              <a:buFont typeface="Wingdings" panose="05000000000000000000" pitchFamily="2" charset="2"/>
              <a:buChar char="Ø"/>
            </a:pPr>
            <a:r>
              <a:rPr lang="cs-CZ" sz="1800" dirty="0">
                <a:solidFill>
                  <a:schemeClr val="accent1"/>
                </a:solidFill>
                <a:latin typeface="Arial" panose="020B0604020202020204" pitchFamily="34" charset="0"/>
              </a:rPr>
              <a:t>projektový záměr.</a:t>
            </a:r>
          </a:p>
          <a:p>
            <a:pPr algn="just">
              <a:lnSpc>
                <a:spcPct val="100000"/>
              </a:lnSpc>
              <a:buFont typeface="Wingdings" panose="05000000000000000000" pitchFamily="2" charset="2"/>
              <a:buChar char="Ø"/>
            </a:pPr>
            <a:endParaRPr lang="cs-CZ" sz="1800" dirty="0">
              <a:solidFill>
                <a:schemeClr val="accent1"/>
              </a:solidFill>
              <a:latin typeface="Arial" panose="020B0604020202020204" pitchFamily="34" charset="0"/>
            </a:endParaRPr>
          </a:p>
          <a:p>
            <a:pPr marL="0" indent="0" algn="just">
              <a:lnSpc>
                <a:spcPct val="100000"/>
              </a:lnSpc>
              <a:buNone/>
            </a:pPr>
            <a:r>
              <a:rPr lang="cs-CZ" sz="1800" dirty="0">
                <a:solidFill>
                  <a:schemeClr val="accent1"/>
                </a:solidFill>
                <a:latin typeface="Arial" panose="020B0604020202020204" pitchFamily="34" charset="0"/>
              </a:rPr>
              <a:t> </a:t>
            </a:r>
            <a:r>
              <a:rPr lang="cs-CZ" sz="2000" b="1" dirty="0">
                <a:solidFill>
                  <a:schemeClr val="accent1"/>
                </a:solidFill>
                <a:latin typeface="Arial" panose="020B0604020202020204" pitchFamily="34" charset="0"/>
              </a:rPr>
              <a:t>Náprava nedostatků v hodnocení přijatelnosti není možná.</a:t>
            </a:r>
          </a:p>
          <a:p>
            <a:pPr marL="0" indent="0" algn="just">
              <a:lnSpc>
                <a:spcPct val="100000"/>
              </a:lnSpc>
              <a:buNone/>
            </a:pPr>
            <a:endParaRPr lang="cs-CZ" sz="1600" dirty="0">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C88EA4D9-7E5E-9ADB-9EC8-DD844E4D0291}"/>
              </a:ext>
            </a:extLst>
          </p:cNvPr>
          <p:cNvSpPr>
            <a:spLocks noGrp="1"/>
          </p:cNvSpPr>
          <p:nvPr>
            <p:ph type="sldNum" sz="quarter" idx="12"/>
          </p:nvPr>
        </p:nvSpPr>
        <p:spPr/>
        <p:txBody>
          <a:bodyPr/>
          <a:lstStyle/>
          <a:p>
            <a:fld id="{479BF083-4774-43B1-9AB0-5CC1AC5DD8EE}" type="slidenum">
              <a:rPr lang="cs-CZ" smtClean="0"/>
              <a:pPr/>
              <a:t>48</a:t>
            </a:fld>
            <a:endParaRPr lang="cs-CZ" dirty="0"/>
          </a:p>
        </p:txBody>
      </p:sp>
    </p:spTree>
    <p:extLst>
      <p:ext uri="{BB962C8B-B14F-4D97-AF65-F5344CB8AC3E}">
        <p14:creationId xmlns:p14="http://schemas.microsoft.com/office/powerpoint/2010/main" val="272238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31E599-BE4E-72CE-C325-D74B1D4E351E}"/>
              </a:ext>
            </a:extLst>
          </p:cNvPr>
          <p:cNvSpPr>
            <a:spLocks noGrp="1"/>
          </p:cNvSpPr>
          <p:nvPr>
            <p:ph type="title"/>
          </p:nvPr>
        </p:nvSpPr>
        <p:spPr/>
        <p:txBody>
          <a:bodyPr/>
          <a:lstStyle/>
          <a:p>
            <a:r>
              <a:rPr lang="cs-CZ" dirty="0"/>
              <a:t>2. Hodnocení Formálních náležitostí</a:t>
            </a:r>
          </a:p>
        </p:txBody>
      </p:sp>
      <p:sp>
        <p:nvSpPr>
          <p:cNvPr id="3" name="Zástupný obsah 2">
            <a:extLst>
              <a:ext uri="{FF2B5EF4-FFF2-40B4-BE49-F238E27FC236}">
                <a16:creationId xmlns:a16="http://schemas.microsoft.com/office/drawing/2014/main" id="{A5753CB7-8AB3-328D-C9CB-283C4EC6D534}"/>
              </a:ext>
            </a:extLst>
          </p:cNvPr>
          <p:cNvSpPr>
            <a:spLocks noGrp="1"/>
          </p:cNvSpPr>
          <p:nvPr>
            <p:ph idx="1"/>
          </p:nvPr>
        </p:nvSpPr>
        <p:spPr>
          <a:xfrm>
            <a:off x="365826" y="1269000"/>
            <a:ext cx="8598661" cy="5247000"/>
          </a:xfrm>
        </p:spPr>
        <p:txBody>
          <a:bodyPr/>
          <a:lstStyle/>
          <a:p>
            <a:pPr marL="0" indent="0" algn="just">
              <a:lnSpc>
                <a:spcPct val="100000"/>
              </a:lnSpc>
              <a:buNone/>
            </a:pPr>
            <a:r>
              <a:rPr lang="cs-CZ" sz="1800" b="1" dirty="0">
                <a:solidFill>
                  <a:schemeClr val="accent1"/>
                </a:solidFill>
                <a:latin typeface="Arial" panose="020B0604020202020204" pitchFamily="34" charset="0"/>
              </a:rPr>
              <a:t>Kritéria formálních náležitostí:</a:t>
            </a:r>
            <a:r>
              <a:rPr lang="cs-CZ" sz="1800" dirty="0">
                <a:solidFill>
                  <a:schemeClr val="accent1"/>
                </a:solidFill>
                <a:latin typeface="Arial" panose="020B0604020202020204" pitchFamily="34" charset="0"/>
              </a:rPr>
              <a:t> úplnost a forma žádosti, podpis žádosti.</a:t>
            </a:r>
            <a:endParaRPr lang="cs-CZ" sz="1600" dirty="0">
              <a:solidFill>
                <a:schemeClr val="accent1"/>
              </a:solidFill>
              <a:latin typeface="Arial" panose="020B0604020202020204" pitchFamily="34" charset="0"/>
            </a:endParaRPr>
          </a:p>
          <a:p>
            <a:pPr marL="0" indent="0" algn="just">
              <a:lnSpc>
                <a:spcPct val="100000"/>
              </a:lnSpc>
              <a:buNone/>
            </a:pPr>
            <a:r>
              <a:rPr lang="cs-CZ" sz="1800" b="1" dirty="0">
                <a:solidFill>
                  <a:schemeClr val="accent1"/>
                </a:solidFill>
                <a:latin typeface="Arial" panose="020B0604020202020204" pitchFamily="34" charset="0"/>
              </a:rPr>
              <a:t>Časté chyby:</a:t>
            </a:r>
          </a:p>
          <a:p>
            <a:pPr lvl="1" algn="just">
              <a:lnSpc>
                <a:spcPct val="100000"/>
              </a:lnSpc>
            </a:pPr>
            <a:r>
              <a:rPr lang="cs-CZ" sz="1600" dirty="0">
                <a:solidFill>
                  <a:schemeClr val="accent1"/>
                </a:solidFill>
                <a:latin typeface="Arial" panose="020B0604020202020204" pitchFamily="34" charset="0"/>
              </a:rPr>
              <a:t>chybějící či chybně vyplněné přílohy, </a:t>
            </a:r>
          </a:p>
          <a:p>
            <a:pPr lvl="1" algn="just">
              <a:lnSpc>
                <a:spcPct val="100000"/>
              </a:lnSpc>
            </a:pPr>
            <a:r>
              <a:rPr lang="cs-CZ" sz="1600" dirty="0">
                <a:solidFill>
                  <a:schemeClr val="accent1"/>
                </a:solidFill>
                <a:latin typeface="Arial" panose="020B0604020202020204" pitchFamily="34" charset="0"/>
              </a:rPr>
              <a:t>chybějící plná moc nebo její chybná forma</a:t>
            </a:r>
          </a:p>
          <a:p>
            <a:pPr lvl="1" algn="just">
              <a:lnSpc>
                <a:spcPct val="100000"/>
              </a:lnSpc>
            </a:pPr>
            <a:endParaRPr lang="cs-CZ" sz="1600" dirty="0">
              <a:solidFill>
                <a:schemeClr val="accent1"/>
              </a:solidFill>
              <a:latin typeface="Arial" panose="020B0604020202020204" pitchFamily="34" charset="0"/>
            </a:endParaRPr>
          </a:p>
          <a:p>
            <a:pPr marL="0" indent="0" algn="just">
              <a:lnSpc>
                <a:spcPct val="110000"/>
              </a:lnSpc>
              <a:buNone/>
            </a:pPr>
            <a:r>
              <a:rPr lang="cs-CZ" sz="1800" dirty="0">
                <a:solidFill>
                  <a:schemeClr val="accent1"/>
                </a:solidFill>
                <a:latin typeface="Arial" panose="020B0604020202020204" pitchFamily="34" charset="0"/>
              </a:rPr>
              <a:t>Žadatelé, jejichž žádost neuspěje v hodnocení formálních náležitostí, jsou prostřednictvím DS vyzváni k nápravě. </a:t>
            </a:r>
          </a:p>
          <a:p>
            <a:pPr algn="just">
              <a:lnSpc>
                <a:spcPct val="110000"/>
              </a:lnSpc>
            </a:pPr>
            <a:r>
              <a:rPr lang="cs-CZ" sz="1600" dirty="0">
                <a:solidFill>
                  <a:schemeClr val="accent1"/>
                </a:solidFill>
                <a:latin typeface="Arial" panose="020B0604020202020204" pitchFamily="34" charset="0"/>
              </a:rPr>
              <a:t>Součástí výzvy k nápravě je identifikace nedostatku, doporučení, jak nedostatek napravit, a také lhůta, do kdy je třeba opravu provést (zpravidla 5 pracovních dnů).</a:t>
            </a:r>
          </a:p>
          <a:p>
            <a:pPr algn="just">
              <a:lnSpc>
                <a:spcPct val="110000"/>
              </a:lnSpc>
            </a:pPr>
            <a:r>
              <a:rPr lang="cs-CZ" sz="1600" dirty="0">
                <a:solidFill>
                  <a:schemeClr val="accent1"/>
                </a:solidFill>
                <a:latin typeface="Arial" panose="020B0604020202020204" pitchFamily="34" charset="0"/>
              </a:rPr>
              <a:t>Žadatel má možnost opravovat formální nedostatky žádosti max. dvakrát.</a:t>
            </a:r>
          </a:p>
          <a:p>
            <a:pPr algn="just">
              <a:lnSpc>
                <a:spcPct val="110000"/>
              </a:lnSpc>
            </a:pPr>
            <a:r>
              <a:rPr lang="cs-CZ" sz="1600" dirty="0">
                <a:solidFill>
                  <a:schemeClr val="accent1"/>
                </a:solidFill>
                <a:latin typeface="Arial" panose="020B0604020202020204" pitchFamily="34" charset="0"/>
              </a:rPr>
              <a:t>Nedostatky opravuje podáním vyžádané dokumentace prostřednictvím JDP příp. DS.</a:t>
            </a:r>
          </a:p>
          <a:p>
            <a:pPr algn="just">
              <a:lnSpc>
                <a:spcPct val="110000"/>
              </a:lnSpc>
            </a:pPr>
            <a:r>
              <a:rPr lang="cs-CZ" sz="1600" dirty="0">
                <a:solidFill>
                  <a:schemeClr val="accent1"/>
                </a:solidFill>
                <a:latin typeface="Arial" panose="020B0604020202020204" pitchFamily="34" charset="0"/>
              </a:rPr>
              <a:t>Nedodá-li žadatel opravu ve stanovené lhůtě anebo v potřebné kvalitě, je žádost o dotaci  z dalšího hodnocení vyloučena a ztrácí možnost získat podporu.</a:t>
            </a:r>
          </a:p>
          <a:p>
            <a:pPr marL="0" indent="0" algn="just">
              <a:lnSpc>
                <a:spcPct val="100000"/>
              </a:lnSpc>
              <a:buNone/>
            </a:pPr>
            <a:endParaRPr lang="cs-CZ" sz="1600" dirty="0">
              <a:solidFill>
                <a:schemeClr val="accent1"/>
              </a:solidFill>
              <a:latin typeface="Arial" panose="020B0604020202020204" pitchFamily="34" charset="0"/>
            </a:endParaRPr>
          </a:p>
          <a:p>
            <a:endParaRPr lang="cs-CZ" dirty="0"/>
          </a:p>
        </p:txBody>
      </p:sp>
      <p:sp>
        <p:nvSpPr>
          <p:cNvPr id="4" name="Zástupný symbol pro číslo snímku 3">
            <a:extLst>
              <a:ext uri="{FF2B5EF4-FFF2-40B4-BE49-F238E27FC236}">
                <a16:creationId xmlns:a16="http://schemas.microsoft.com/office/drawing/2014/main" id="{E4642685-4362-80B2-1131-C50D47B97F4E}"/>
              </a:ext>
            </a:extLst>
          </p:cNvPr>
          <p:cNvSpPr>
            <a:spLocks noGrp="1"/>
          </p:cNvSpPr>
          <p:nvPr>
            <p:ph type="sldNum" sz="quarter" idx="12"/>
          </p:nvPr>
        </p:nvSpPr>
        <p:spPr/>
        <p:txBody>
          <a:bodyPr/>
          <a:lstStyle/>
          <a:p>
            <a:fld id="{479BF083-4774-43B1-9AB0-5CC1AC5DD8EE}" type="slidenum">
              <a:rPr lang="cs-CZ" smtClean="0"/>
              <a:pPr/>
              <a:t>49</a:t>
            </a:fld>
            <a:endParaRPr lang="cs-CZ" dirty="0"/>
          </a:p>
        </p:txBody>
      </p:sp>
    </p:spTree>
    <p:extLst>
      <p:ext uri="{BB962C8B-B14F-4D97-AF65-F5344CB8AC3E}">
        <p14:creationId xmlns:p14="http://schemas.microsoft.com/office/powerpoint/2010/main" val="204348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Oprávněnost žadatele</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251520" y="1412776"/>
            <a:ext cx="8532480" cy="5445224"/>
          </a:xfrm>
        </p:spPr>
        <p:txBody>
          <a:bodyPr/>
          <a:lstStyle/>
          <a:p>
            <a:pPr marL="0" indent="0">
              <a:buNone/>
            </a:pPr>
            <a:endParaRPr lang="cs-CZ" sz="1800" b="1" dirty="0">
              <a:solidFill>
                <a:schemeClr val="accent1"/>
              </a:solidFill>
              <a:latin typeface="Arial" panose="020B0604020202020204" pitchFamily="34" charset="0"/>
            </a:endParaRPr>
          </a:p>
          <a:p>
            <a:pPr marL="0" indent="0">
              <a:buNone/>
            </a:pPr>
            <a:r>
              <a:rPr lang="cs-CZ" sz="1800" b="1" dirty="0">
                <a:solidFill>
                  <a:schemeClr val="accent1"/>
                </a:solidFill>
                <a:latin typeface="Arial" panose="020B0604020202020204" pitchFamily="34" charset="0"/>
              </a:rPr>
              <a:t>Oprávněným žadatelem </a:t>
            </a:r>
            <a:r>
              <a:rPr lang="cs-CZ" sz="1800" dirty="0">
                <a:solidFill>
                  <a:schemeClr val="accent1"/>
                </a:solidFill>
                <a:latin typeface="Arial" panose="020B0604020202020204" pitchFamily="34" charset="0"/>
              </a:rPr>
              <a:t>může být pouze: </a:t>
            </a:r>
          </a:p>
          <a:p>
            <a:pPr lvl="1" algn="just"/>
            <a:r>
              <a:rPr lang="cs-CZ" sz="1800" dirty="0">
                <a:solidFill>
                  <a:schemeClr val="accent1"/>
                </a:solidFill>
                <a:latin typeface="Arial" panose="020B0604020202020204" pitchFamily="34" charset="0"/>
              </a:rPr>
              <a:t>právnická osoba, </a:t>
            </a:r>
            <a:r>
              <a:rPr lang="cs-CZ" sz="1800" dirty="0">
                <a:solidFill>
                  <a:schemeClr val="accent1"/>
                </a:solidFill>
              </a:rPr>
              <a:t>která je registrovaným subjektem v ČR,  </a:t>
            </a:r>
            <a:br>
              <a:rPr lang="cs-CZ" sz="1800" dirty="0">
                <a:solidFill>
                  <a:schemeClr val="accent1"/>
                </a:solidFill>
              </a:rPr>
            </a:br>
            <a:r>
              <a:rPr lang="cs-CZ" sz="1800" dirty="0">
                <a:solidFill>
                  <a:schemeClr val="accent1"/>
                </a:solidFill>
              </a:rPr>
              <a:t>tj. </a:t>
            </a:r>
            <a:r>
              <a:rPr lang="cs-CZ" sz="1800" b="1" dirty="0">
                <a:solidFill>
                  <a:schemeClr val="accent1"/>
                </a:solidFill>
              </a:rPr>
              <a:t>osoba, která má vlastní identifikační číslo</a:t>
            </a:r>
            <a:r>
              <a:rPr lang="cs-CZ" sz="1800" dirty="0">
                <a:solidFill>
                  <a:schemeClr val="accent1"/>
                </a:solidFill>
              </a:rPr>
              <a:t> (tzv. IČO/IČ), s výjimkou mezinárodních organizací, které IČO nemají,</a:t>
            </a:r>
          </a:p>
          <a:p>
            <a:pPr lvl="1" algn="just"/>
            <a:r>
              <a:rPr lang="cs-CZ" sz="1800" dirty="0">
                <a:solidFill>
                  <a:schemeClr val="accent1"/>
                </a:solidFill>
              </a:rPr>
              <a:t>osoba, která má </a:t>
            </a:r>
            <a:r>
              <a:rPr lang="cs-CZ" sz="1800" b="1" dirty="0">
                <a:solidFill>
                  <a:schemeClr val="accent1"/>
                </a:solidFill>
              </a:rPr>
              <a:t>aktivní datovou schránku</a:t>
            </a:r>
            <a:r>
              <a:rPr lang="cs-CZ" sz="1800" dirty="0">
                <a:solidFill>
                  <a:schemeClr val="accent1"/>
                </a:solidFill>
              </a:rPr>
              <a:t>,</a:t>
            </a:r>
          </a:p>
          <a:p>
            <a:pPr lvl="1" algn="just"/>
            <a:r>
              <a:rPr lang="cs-CZ" sz="1800" dirty="0">
                <a:solidFill>
                  <a:schemeClr val="accent1"/>
                </a:solidFill>
              </a:rPr>
              <a:t>osoba, která nepatří mezi subjekty, které se nemohou výzvy účastnit  </a:t>
            </a:r>
            <a:br>
              <a:rPr lang="cs-CZ" sz="1800" dirty="0">
                <a:solidFill>
                  <a:schemeClr val="accent1"/>
                </a:solidFill>
              </a:rPr>
            </a:br>
            <a:r>
              <a:rPr lang="cs-CZ" sz="1800" dirty="0">
                <a:solidFill>
                  <a:schemeClr val="accent1"/>
                </a:solidFill>
              </a:rPr>
              <a:t>z důvodů</a:t>
            </a:r>
            <a:r>
              <a:rPr lang="cs-CZ" sz="1800" b="1" dirty="0">
                <a:solidFill>
                  <a:schemeClr val="accent1"/>
                </a:solidFill>
              </a:rPr>
              <a:t> insolvence, pokut, dluhu </a:t>
            </a:r>
            <a:r>
              <a:rPr lang="cs-CZ" sz="1800" dirty="0">
                <a:solidFill>
                  <a:schemeClr val="accent1"/>
                </a:solidFill>
              </a:rPr>
              <a:t>atp.</a:t>
            </a:r>
          </a:p>
          <a:p>
            <a:pPr lvl="1" algn="just"/>
            <a:endParaRPr lang="cs-CZ" sz="1600" dirty="0">
              <a:solidFill>
                <a:schemeClr val="accent1"/>
              </a:solidFill>
            </a:endParaRPr>
          </a:p>
          <a:p>
            <a:pPr marL="0" indent="0" algn="just">
              <a:lnSpc>
                <a:spcPct val="110000"/>
              </a:lnSpc>
              <a:buNone/>
            </a:pPr>
            <a:r>
              <a:rPr lang="cs-CZ" sz="1800" dirty="0">
                <a:solidFill>
                  <a:schemeClr val="accent1"/>
                </a:solidFill>
                <a:latin typeface="Arial" panose="020B0604020202020204" pitchFamily="34" charset="0"/>
              </a:rPr>
              <a:t>Podmínky oprávněnosti žadatele jsou posuzovány během hodnocení a 	výběru projektů a musí být splněny k datu podání žádosti o dotaci.</a:t>
            </a:r>
          </a:p>
          <a:p>
            <a:pPr marL="0" indent="0">
              <a:buNone/>
            </a:pPr>
            <a:endParaRPr lang="cs-CZ" sz="1600" b="0" i="0" u="none" strike="noStrike" baseline="0" dirty="0">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pic>
        <p:nvPicPr>
          <p:cNvPr id="11" name="Obrázek 10">
            <a:extLst>
              <a:ext uri="{FF2B5EF4-FFF2-40B4-BE49-F238E27FC236}">
                <a16:creationId xmlns:a16="http://schemas.microsoft.com/office/drawing/2014/main" id="{4EA7AF03-F646-4E2E-B806-2BC5CA8961E7}"/>
              </a:ext>
            </a:extLst>
          </p:cNvPr>
          <p:cNvPicPr/>
          <p:nvPr/>
        </p:nvPicPr>
        <p:blipFill>
          <a:blip r:embed="rId2" cstate="print">
            <a:extLst>
              <a:ext uri="{BEBA8EAE-BF5A-486C-A8C5-ECC9F3942E4B}">
                <a14:imgProps xmlns:a14="http://schemas.microsoft.com/office/drawing/2010/main">
                  <a14:imgLayer r:embed="rId3">
                    <a14:imgEffect>
                      <a14:backgroundRemoval t="1368" b="91966" l="9221" r="93005">
                        <a14:foregroundMark x1="48649" y1="60513" x2="48649" y2="60513"/>
                        <a14:foregroundMark x1="49603" y1="57949" x2="49603" y2="57949"/>
                        <a14:foregroundMark x1="32750" y1="36923" x2="32750" y2="36923"/>
                        <a14:foregroundMark x1="23211" y1="10769" x2="23211" y2="10769"/>
                        <a14:foregroundMark x1="22576" y1="10769" x2="22576" y2="10769"/>
                        <a14:foregroundMark x1="28299" y1="7521" x2="28299" y2="7521"/>
                        <a14:foregroundMark x1="29889" y1="7179" x2="29889" y2="7179"/>
                        <a14:foregroundMark x1="32432" y1="2564" x2="32432" y2="2564"/>
                        <a14:foregroundMark x1="27027" y1="91966" x2="27027" y2="91966"/>
                        <a14:foregroundMark x1="51192" y1="90256" x2="51192" y2="90256"/>
                        <a14:foregroundMark x1="9221" y1="74872" x2="9221" y2="74872"/>
                        <a14:foregroundMark x1="31320" y1="1709" x2="31320" y2="1709"/>
                        <a14:foregroundMark x1="78537" y1="27009" x2="78537" y2="27009"/>
                        <a14:foregroundMark x1="88712" y1="31795" x2="88712" y2="31795"/>
                        <a14:foregroundMark x1="90779" y1="42564" x2="90779" y2="42564"/>
                        <a14:foregroundMark x1="85374" y1="51966" x2="85374" y2="51966"/>
                        <a14:foregroundMark x1="74563" y1="51111" x2="74563" y2="51111"/>
                        <a14:foregroundMark x1="79173" y1="38291" x2="79173" y2="38291"/>
                        <a14:foregroundMark x1="77583" y1="41026" x2="77583" y2="41026"/>
                        <a14:foregroundMark x1="67409" y1="21709" x2="67409" y2="21709"/>
                        <a14:foregroundMark x1="93005" y1="44615" x2="9300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394216" y="0"/>
            <a:ext cx="2252474" cy="2012826"/>
          </a:xfrm>
          <a:prstGeom prst="rect">
            <a:avLst/>
          </a:prstGeom>
          <a:noFill/>
          <a:ln>
            <a:noFill/>
          </a:ln>
        </p:spPr>
      </p:pic>
    </p:spTree>
    <p:extLst>
      <p:ext uri="{BB962C8B-B14F-4D97-AF65-F5344CB8AC3E}">
        <p14:creationId xmlns:p14="http://schemas.microsoft.com/office/powerpoint/2010/main" val="665339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Hodnocení přijatelnosti a formálních náležitostí                  </a:t>
            </a:r>
            <a:endParaRPr lang="cs-CZ" sz="2000" dirty="0"/>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179512" y="1412776"/>
            <a:ext cx="8604488" cy="5445224"/>
          </a:xfrm>
        </p:spPr>
        <p:txBody>
          <a:bodyPr/>
          <a:lstStyle/>
          <a:p>
            <a:pPr algn="just">
              <a:lnSpc>
                <a:spcPct val="110000"/>
              </a:lnSpc>
            </a:pPr>
            <a:r>
              <a:rPr lang="cs-CZ" sz="1800" b="0" i="0" u="none" strike="noStrike" baseline="0" dirty="0">
                <a:solidFill>
                  <a:schemeClr val="accent1"/>
                </a:solidFill>
                <a:latin typeface="Arial" panose="020B0604020202020204" pitchFamily="34" charset="0"/>
              </a:rPr>
              <a:t>Hodnocení přijatelnosti a formálních náležitostí musí být dokončeno </a:t>
            </a:r>
            <a:br>
              <a:rPr lang="cs-CZ" sz="1800" b="0" i="0" u="none" strike="noStrike" baseline="0" dirty="0">
                <a:solidFill>
                  <a:schemeClr val="accent1"/>
                </a:solidFill>
                <a:latin typeface="Arial" panose="020B0604020202020204" pitchFamily="34" charset="0"/>
              </a:rPr>
            </a:br>
            <a:r>
              <a:rPr lang="cs-CZ" sz="1800" b="0" i="0" u="none" strike="noStrike" baseline="0" dirty="0">
                <a:solidFill>
                  <a:schemeClr val="accent1"/>
                </a:solidFill>
                <a:latin typeface="Arial" panose="020B0604020202020204" pitchFamily="34" charset="0"/>
              </a:rPr>
              <a:t>do </a:t>
            </a:r>
            <a:r>
              <a:rPr lang="cs-CZ" sz="1800" dirty="0">
                <a:solidFill>
                  <a:schemeClr val="accent1"/>
                </a:solidFill>
                <a:latin typeface="Arial" panose="020B0604020202020204" pitchFamily="34" charset="0"/>
              </a:rPr>
              <a:t>45</a:t>
            </a:r>
            <a:r>
              <a:rPr lang="cs-CZ" sz="1800" b="0" i="0" u="none" strike="noStrike" baseline="0" dirty="0">
                <a:solidFill>
                  <a:schemeClr val="accent1"/>
                </a:solidFill>
                <a:latin typeface="Arial" panose="020B0604020202020204" pitchFamily="34" charset="0"/>
              </a:rPr>
              <a:t> pracovních dnů od uzávěrky příjmu žádostí. </a:t>
            </a:r>
          </a:p>
          <a:p>
            <a:pPr algn="just">
              <a:lnSpc>
                <a:spcPct val="110000"/>
              </a:lnSpc>
            </a:pPr>
            <a:r>
              <a:rPr lang="cs-CZ" sz="1800" b="0" i="0" u="none" strike="noStrike" baseline="0" dirty="0">
                <a:solidFill>
                  <a:schemeClr val="accent1"/>
                </a:solidFill>
                <a:latin typeface="Arial" panose="020B0604020202020204" pitchFamily="34" charset="0"/>
              </a:rPr>
              <a:t>Dokončením se rozumí změna stavu žádostí na některý z finálních stavů žádostí o dotaci, vyrozumění neúspěšných žadatelů probíhá po jeho dokončení prostřednictvím DS </a:t>
            </a:r>
          </a:p>
          <a:p>
            <a:pPr algn="just">
              <a:lnSpc>
                <a:spcPct val="110000"/>
              </a:lnSpc>
            </a:pPr>
            <a:r>
              <a:rPr lang="cs-CZ" sz="1800" b="0" i="0" u="none" strike="noStrike" baseline="0" dirty="0">
                <a:solidFill>
                  <a:schemeClr val="accent1"/>
                </a:solidFill>
                <a:latin typeface="Arial" panose="020B0604020202020204" pitchFamily="34" charset="0"/>
              </a:rPr>
              <a:t>Finálními stavy se pro fázi hodnocení přijatelnosti a formálních náležitostí rozumí: </a:t>
            </a:r>
          </a:p>
          <a:p>
            <a:pPr marL="982663" lvl="1" indent="-354013">
              <a:lnSpc>
                <a:spcPct val="100000"/>
              </a:lnSpc>
            </a:pPr>
            <a:r>
              <a:rPr lang="cs-CZ" sz="1800" b="0" i="0" u="none" strike="noStrike" baseline="0" dirty="0">
                <a:solidFill>
                  <a:schemeClr val="accent1"/>
                </a:solidFill>
              </a:rPr>
              <a:t>Žádost o podporu splnila </a:t>
            </a:r>
            <a:r>
              <a:rPr lang="cs-CZ" sz="1800" dirty="0">
                <a:solidFill>
                  <a:schemeClr val="accent1"/>
                </a:solidFill>
              </a:rPr>
              <a:t>podmínky přijatelnosti </a:t>
            </a:r>
          </a:p>
          <a:p>
            <a:pPr marL="982663" lvl="1" indent="-354013">
              <a:lnSpc>
                <a:spcPct val="100000"/>
              </a:lnSpc>
            </a:pPr>
            <a:r>
              <a:rPr lang="cs-CZ" sz="1800" dirty="0">
                <a:solidFill>
                  <a:schemeClr val="accent1"/>
                </a:solidFill>
              </a:rPr>
              <a:t>Žádost o podporu nesplnila podmínky přijatelnosti </a:t>
            </a:r>
          </a:p>
          <a:p>
            <a:pPr marL="982663" lvl="1" indent="-354013">
              <a:lnSpc>
                <a:spcPct val="100000"/>
              </a:lnSpc>
            </a:pPr>
            <a:r>
              <a:rPr lang="cs-CZ" sz="1800" dirty="0">
                <a:solidFill>
                  <a:schemeClr val="accent1"/>
                </a:solidFill>
              </a:rPr>
              <a:t>Žádost o podporu splnila </a:t>
            </a:r>
            <a:r>
              <a:rPr lang="cs-CZ" sz="1800" b="0" i="0" u="none" strike="noStrike" baseline="0" dirty="0">
                <a:solidFill>
                  <a:schemeClr val="accent1"/>
                </a:solidFill>
              </a:rPr>
              <a:t>formální náležitosti</a:t>
            </a:r>
          </a:p>
          <a:p>
            <a:pPr marL="982663" lvl="1" indent="-354013">
              <a:lnSpc>
                <a:spcPct val="100000"/>
              </a:lnSpc>
            </a:pPr>
            <a:r>
              <a:rPr lang="cs-CZ" sz="1800" dirty="0">
                <a:solidFill>
                  <a:schemeClr val="accent1"/>
                </a:solidFill>
              </a:rPr>
              <a:t>Žádost o podporu nesplnila formální náležitosti</a:t>
            </a:r>
          </a:p>
          <a:p>
            <a:pPr marL="982663" lvl="1" indent="-354013">
              <a:lnSpc>
                <a:spcPct val="100000"/>
              </a:lnSpc>
            </a:pPr>
            <a:endParaRPr lang="cs-CZ" sz="1800" b="0" i="0" u="none" strike="noStrike" baseline="0" dirty="0">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pic>
        <p:nvPicPr>
          <p:cNvPr id="7" name="Obrázek 6">
            <a:extLst>
              <a:ext uri="{FF2B5EF4-FFF2-40B4-BE49-F238E27FC236}">
                <a16:creationId xmlns:a16="http://schemas.microsoft.com/office/drawing/2014/main" id="{68611B03-2E98-4730-A719-FA0C71122E9A}"/>
              </a:ext>
            </a:extLst>
          </p:cNvPr>
          <p:cNvPicPr>
            <a:picLocks noChangeAspect="1"/>
          </p:cNvPicPr>
          <p:nvPr/>
        </p:nvPicPr>
        <p:blipFill>
          <a:blip r:embed="rId2"/>
          <a:stretch>
            <a:fillRect/>
          </a:stretch>
        </p:blipFill>
        <p:spPr>
          <a:xfrm>
            <a:off x="3529012" y="5452884"/>
            <a:ext cx="2085975" cy="1209675"/>
          </a:xfrm>
          <a:prstGeom prst="rect">
            <a:avLst/>
          </a:prstGeom>
        </p:spPr>
      </p:pic>
    </p:spTree>
    <p:extLst>
      <p:ext uri="{BB962C8B-B14F-4D97-AF65-F5344CB8AC3E}">
        <p14:creationId xmlns:p14="http://schemas.microsoft.com/office/powerpoint/2010/main" val="393356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05A76-E52C-7AEC-0C0D-5C3CF3B0EF7C}"/>
              </a:ext>
            </a:extLst>
          </p:cNvPr>
          <p:cNvSpPr>
            <a:spLocks noGrp="1"/>
          </p:cNvSpPr>
          <p:nvPr>
            <p:ph type="title"/>
          </p:nvPr>
        </p:nvSpPr>
        <p:spPr/>
        <p:txBody>
          <a:bodyPr/>
          <a:lstStyle/>
          <a:p>
            <a:r>
              <a:rPr lang="cs-CZ" dirty="0"/>
              <a:t>3. Věcné hodnocení</a:t>
            </a:r>
          </a:p>
        </p:txBody>
      </p:sp>
      <p:sp>
        <p:nvSpPr>
          <p:cNvPr id="3" name="Zástupný obsah 2">
            <a:extLst>
              <a:ext uri="{FF2B5EF4-FFF2-40B4-BE49-F238E27FC236}">
                <a16:creationId xmlns:a16="http://schemas.microsoft.com/office/drawing/2014/main" id="{92D18DDA-BA62-4559-B7E8-9250DD12AD6A}"/>
              </a:ext>
            </a:extLst>
          </p:cNvPr>
          <p:cNvSpPr>
            <a:spLocks noGrp="1"/>
          </p:cNvSpPr>
          <p:nvPr>
            <p:ph idx="1"/>
          </p:nvPr>
        </p:nvSpPr>
        <p:spPr>
          <a:xfrm>
            <a:off x="179512" y="1327416"/>
            <a:ext cx="8928488" cy="4621864"/>
          </a:xfrm>
        </p:spPr>
        <p:txBody>
          <a:bodyPr/>
          <a:lstStyle/>
          <a:p>
            <a:pPr marL="0" indent="0" algn="just">
              <a:buNone/>
            </a:pPr>
            <a:r>
              <a:rPr lang="cs-CZ" sz="2400" b="0" i="0" u="none" strike="noStrike" baseline="0" dirty="0">
                <a:solidFill>
                  <a:schemeClr val="accent1"/>
                </a:solidFill>
                <a:latin typeface="Arial" panose="020B0604020202020204" pitchFamily="34" charset="0"/>
              </a:rPr>
              <a:t>Cílem věcného hodnocení projektů je vyhodnotit kvalitu projektů   a umožnit srovnání projektů podle jejich kvality.</a:t>
            </a:r>
          </a:p>
          <a:p>
            <a:pPr marL="0" indent="0" algn="just">
              <a:buNone/>
            </a:pPr>
            <a:r>
              <a:rPr lang="cs-CZ" sz="2400" b="0" i="0" u="none" strike="noStrike" baseline="0" dirty="0">
                <a:solidFill>
                  <a:schemeClr val="accent1"/>
                </a:solidFill>
                <a:latin typeface="Arial" panose="020B0604020202020204" pitchFamily="34" charset="0"/>
              </a:rPr>
              <a:t>Žádosti o dotaci jsou hodnoceny podle předem stanovených kritérií (viz Příručka).</a:t>
            </a:r>
          </a:p>
          <a:p>
            <a:pPr marL="0" indent="0" algn="just">
              <a:buNone/>
            </a:pPr>
            <a:endParaRPr lang="cs-CZ" sz="2400" b="0" i="0" u="none" strike="noStrike" baseline="0" dirty="0">
              <a:solidFill>
                <a:schemeClr val="accent1"/>
              </a:solidFill>
              <a:latin typeface="Arial" panose="020B0604020202020204" pitchFamily="34" charset="0"/>
            </a:endParaRPr>
          </a:p>
          <a:p>
            <a:pPr algn="just"/>
            <a:r>
              <a:rPr lang="cs-CZ" dirty="0">
                <a:solidFill>
                  <a:schemeClr val="accent1"/>
                </a:solidFill>
                <a:latin typeface="Arial" panose="020B0604020202020204" pitchFamily="34" charset="0"/>
              </a:rPr>
              <a:t>Žádost o dotaci uspěje ve věcném hodnocení pouze tehdy, pokud v žádném z kritérií </a:t>
            </a:r>
            <a:r>
              <a:rPr lang="cs-CZ" b="1" dirty="0">
                <a:solidFill>
                  <a:schemeClr val="accent1"/>
                </a:solidFill>
                <a:latin typeface="Arial" panose="020B0604020202020204" pitchFamily="34" charset="0"/>
              </a:rPr>
              <a:t>nezíská eliminační deskriptor. </a:t>
            </a:r>
          </a:p>
          <a:p>
            <a:pPr algn="just"/>
            <a:r>
              <a:rPr lang="cs-CZ" dirty="0">
                <a:solidFill>
                  <a:schemeClr val="accent1"/>
                </a:solidFill>
                <a:latin typeface="Arial" panose="020B0604020202020204" pitchFamily="34" charset="0"/>
              </a:rPr>
              <a:t>Eliminační deskriptor = hodnotitel udělil hodnocení „nedostatečné“ v nějaké kategorii (nízký počet bodů)</a:t>
            </a:r>
          </a:p>
          <a:p>
            <a:pPr algn="just"/>
            <a:r>
              <a:rPr lang="cs-CZ" dirty="0">
                <a:solidFill>
                  <a:schemeClr val="accent1"/>
                </a:solidFill>
                <a:latin typeface="Arial" panose="020B0604020202020204" pitchFamily="34" charset="0"/>
              </a:rPr>
              <a:t>Výsledek věcného hodnocení je vyjadřován body.</a:t>
            </a:r>
          </a:p>
          <a:p>
            <a:pPr algn="just"/>
            <a:r>
              <a:rPr lang="cs-CZ" dirty="0">
                <a:solidFill>
                  <a:schemeClr val="accent1"/>
                </a:solidFill>
                <a:latin typeface="Arial" panose="020B0604020202020204" pitchFamily="34" charset="0"/>
              </a:rPr>
              <a:t>Žádost musí získat </a:t>
            </a:r>
            <a:r>
              <a:rPr lang="cs-CZ" b="1" dirty="0">
                <a:solidFill>
                  <a:schemeClr val="accent1"/>
                </a:solidFill>
                <a:latin typeface="Arial" panose="020B0604020202020204" pitchFamily="34" charset="0"/>
              </a:rPr>
              <a:t>minimálně 50 bodů ze 100</a:t>
            </a:r>
            <a:r>
              <a:rPr lang="cs-CZ" dirty="0">
                <a:solidFill>
                  <a:schemeClr val="accent1"/>
                </a:solidFill>
                <a:latin typeface="Arial" panose="020B0604020202020204" pitchFamily="34" charset="0"/>
              </a:rPr>
              <a:t>.</a:t>
            </a:r>
          </a:p>
          <a:p>
            <a:pPr marL="0" indent="0" algn="ctr">
              <a:buNone/>
            </a:pPr>
            <a:endParaRPr lang="cs-CZ" dirty="0"/>
          </a:p>
        </p:txBody>
      </p:sp>
      <p:sp>
        <p:nvSpPr>
          <p:cNvPr id="4" name="Zástupný symbol pro číslo snímku 3">
            <a:extLst>
              <a:ext uri="{FF2B5EF4-FFF2-40B4-BE49-F238E27FC236}">
                <a16:creationId xmlns:a16="http://schemas.microsoft.com/office/drawing/2014/main" id="{6CFBFD51-41BD-9654-5CAC-289E2605BEB2}"/>
              </a:ext>
            </a:extLst>
          </p:cNvPr>
          <p:cNvSpPr>
            <a:spLocks noGrp="1"/>
          </p:cNvSpPr>
          <p:nvPr>
            <p:ph type="sldNum" sz="quarter" idx="12"/>
          </p:nvPr>
        </p:nvSpPr>
        <p:spPr/>
        <p:txBody>
          <a:bodyPr/>
          <a:lstStyle/>
          <a:p>
            <a:fld id="{479BF083-4774-43B1-9AB0-5CC1AC5DD8EE}" type="slidenum">
              <a:rPr lang="cs-CZ" smtClean="0"/>
              <a:pPr/>
              <a:t>51</a:t>
            </a:fld>
            <a:endParaRPr lang="cs-CZ" dirty="0"/>
          </a:p>
        </p:txBody>
      </p:sp>
      <p:pic>
        <p:nvPicPr>
          <p:cNvPr id="1026" name="Picture 2" descr="Systém hodnocení">
            <a:extLst>
              <a:ext uri="{FF2B5EF4-FFF2-40B4-BE49-F238E27FC236}">
                <a16:creationId xmlns:a16="http://schemas.microsoft.com/office/drawing/2014/main" id="{B638FCC1-31CC-9B48-D5B6-A8D035232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093296"/>
            <a:ext cx="2736304" cy="7647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1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3.Věcné hodnocení</a:t>
            </a:r>
          </a:p>
        </p:txBody>
      </p:sp>
      <p:sp>
        <p:nvSpPr>
          <p:cNvPr id="3" name="Zástupný symbol pro obsah 2"/>
          <p:cNvSpPr>
            <a:spLocks noGrp="1"/>
          </p:cNvSpPr>
          <p:nvPr>
            <p:ph idx="1"/>
          </p:nvPr>
        </p:nvSpPr>
        <p:spPr>
          <a:xfrm>
            <a:off x="360000" y="1515422"/>
            <a:ext cx="8244000" cy="4604578"/>
          </a:xfrm>
        </p:spPr>
        <p:txBody>
          <a:bodyPr/>
          <a:lstStyle/>
          <a:p>
            <a:pPr marL="0" indent="0">
              <a:buNone/>
            </a:pPr>
            <a:r>
              <a:rPr lang="cs-CZ" b="1" dirty="0"/>
              <a:t>Kritéria věcného hodnocení</a:t>
            </a:r>
          </a:p>
          <a:p>
            <a:pPr>
              <a:buFont typeface="Courier New" panose="02070309020205020404" pitchFamily="49" charset="0"/>
              <a:buChar char="o"/>
            </a:pPr>
            <a:endParaRPr lang="cs-CZ" dirty="0"/>
          </a:p>
          <a:p>
            <a:pPr marL="0" indent="0">
              <a:buNone/>
            </a:pPr>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graphicFrame>
        <p:nvGraphicFramePr>
          <p:cNvPr id="4" name="Tabulka 3">
            <a:extLst>
              <a:ext uri="{FF2B5EF4-FFF2-40B4-BE49-F238E27FC236}">
                <a16:creationId xmlns:a16="http://schemas.microsoft.com/office/drawing/2014/main" id="{759F8B4A-4E63-4DF0-BB73-EA2DC79D1FF1}"/>
              </a:ext>
            </a:extLst>
          </p:cNvPr>
          <p:cNvGraphicFramePr>
            <a:graphicFrameLocks noGrp="1"/>
          </p:cNvGraphicFramePr>
          <p:nvPr/>
        </p:nvGraphicFramePr>
        <p:xfrm>
          <a:off x="360000" y="2060848"/>
          <a:ext cx="8676496" cy="4604578"/>
        </p:xfrm>
        <a:graphic>
          <a:graphicData uri="http://schemas.openxmlformats.org/drawingml/2006/table">
            <a:tbl>
              <a:tblPr firstRow="1" firstCol="1" bandRow="1">
                <a:tableStyleId>{5C22544A-7EE6-4342-B048-85BDC9FD1C3A}</a:tableStyleId>
              </a:tblPr>
              <a:tblGrid>
                <a:gridCol w="3337023">
                  <a:extLst>
                    <a:ext uri="{9D8B030D-6E8A-4147-A177-3AD203B41FA5}">
                      <a16:colId xmlns:a16="http://schemas.microsoft.com/office/drawing/2014/main" val="132541143"/>
                    </a:ext>
                  </a:extLst>
                </a:gridCol>
                <a:gridCol w="5339473">
                  <a:extLst>
                    <a:ext uri="{9D8B030D-6E8A-4147-A177-3AD203B41FA5}">
                      <a16:colId xmlns:a16="http://schemas.microsoft.com/office/drawing/2014/main" val="1128455089"/>
                    </a:ext>
                  </a:extLst>
                </a:gridCol>
              </a:tblGrid>
              <a:tr h="862160">
                <a:tc>
                  <a:txBody>
                    <a:bodyPr/>
                    <a:lstStyle/>
                    <a:p>
                      <a:pPr marL="36195" marR="36195">
                        <a:spcBef>
                          <a:spcPts val="300"/>
                        </a:spcBef>
                        <a:spcAft>
                          <a:spcPts val="300"/>
                        </a:spcAft>
                      </a:pPr>
                      <a:r>
                        <a:rPr lang="cs-CZ" sz="1600" dirty="0">
                          <a:effectLst/>
                        </a:rPr>
                        <a:t>Skupina kritérií </a:t>
                      </a:r>
                    </a:p>
                    <a:p>
                      <a:pPr marL="36195" marR="36195">
                        <a:spcBef>
                          <a:spcPts val="300"/>
                        </a:spcBef>
                        <a:spcAft>
                          <a:spcPts val="300"/>
                        </a:spcAft>
                      </a:pPr>
                      <a:r>
                        <a:rPr lang="cs-CZ" sz="1600" dirty="0">
                          <a:effectLst/>
                        </a:rPr>
                        <a:t>(max. počet bodů)</a:t>
                      </a:r>
                      <a:endParaRPr lang="cs-CZ" sz="1600" b="1" dirty="0">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6195" marR="36195">
                        <a:spcBef>
                          <a:spcPts val="300"/>
                        </a:spcBef>
                        <a:spcAft>
                          <a:spcPts val="300"/>
                        </a:spcAft>
                      </a:pPr>
                      <a:r>
                        <a:rPr lang="cs-CZ" sz="1600">
                          <a:effectLst/>
                        </a:rPr>
                        <a:t>Název kritéria </a:t>
                      </a:r>
                    </a:p>
                    <a:p>
                      <a:pPr marL="36195" marR="36195">
                        <a:spcBef>
                          <a:spcPts val="300"/>
                        </a:spcBef>
                        <a:spcAft>
                          <a:spcPts val="300"/>
                        </a:spcAft>
                      </a:pPr>
                      <a:r>
                        <a:rPr lang="cs-CZ" sz="1600">
                          <a:effectLst/>
                        </a:rPr>
                        <a:t>(max. počet bodů)</a:t>
                      </a:r>
                      <a:endParaRPr lang="cs-CZ" sz="1600" b="1">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3331573"/>
                  </a:ext>
                </a:extLst>
              </a:tr>
              <a:tr h="529775">
                <a:tc>
                  <a:txBody>
                    <a:bodyPr/>
                    <a:lstStyle/>
                    <a:p>
                      <a:pPr marL="36195" marR="36195">
                        <a:spcBef>
                          <a:spcPts val="300"/>
                        </a:spcBef>
                        <a:spcAft>
                          <a:spcPts val="300"/>
                        </a:spcAft>
                      </a:pPr>
                      <a:r>
                        <a:rPr lang="cs-CZ" sz="1600" dirty="0">
                          <a:effectLst/>
                        </a:rPr>
                        <a:t>Potřebnost (35)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6195" marR="36195">
                        <a:spcBef>
                          <a:spcPts val="300"/>
                        </a:spcBef>
                        <a:spcAft>
                          <a:spcPts val="300"/>
                        </a:spcAft>
                      </a:pPr>
                      <a:r>
                        <a:rPr lang="cs-CZ" sz="1600" dirty="0">
                          <a:effectLst/>
                        </a:rPr>
                        <a:t>1 Vymezení problému a cílové skupiny (35)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2791780"/>
                  </a:ext>
                </a:extLst>
              </a:tr>
              <a:tr h="541106">
                <a:tc rowSpan="2">
                  <a:txBody>
                    <a:bodyPr/>
                    <a:lstStyle/>
                    <a:p>
                      <a:pPr marL="36195" marR="36195">
                        <a:spcBef>
                          <a:spcPts val="300"/>
                        </a:spcBef>
                        <a:spcAft>
                          <a:spcPts val="300"/>
                        </a:spcAft>
                      </a:pPr>
                      <a:r>
                        <a:rPr lang="cs-CZ" sz="1600" dirty="0">
                          <a:effectLst/>
                        </a:rPr>
                        <a:t>Účelnost (30)</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6195" marR="36195">
                        <a:spcBef>
                          <a:spcPts val="300"/>
                        </a:spcBef>
                        <a:spcAft>
                          <a:spcPts val="300"/>
                        </a:spcAft>
                      </a:pPr>
                      <a:r>
                        <a:rPr lang="cs-CZ" sz="1600" dirty="0">
                          <a:effectLst/>
                        </a:rPr>
                        <a:t>2 Cíle a konzistentnost (intervenční logika) projektu (25)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2232072"/>
                  </a:ext>
                </a:extLst>
              </a:tr>
              <a:tr h="541106">
                <a:tc vMerge="1">
                  <a:txBody>
                    <a:bodyPr/>
                    <a:lstStyle/>
                    <a:p>
                      <a:endParaRPr lang="cs-CZ"/>
                    </a:p>
                  </a:txBody>
                  <a:tcPr/>
                </a:tc>
                <a:tc>
                  <a:txBody>
                    <a:bodyPr/>
                    <a:lstStyle/>
                    <a:p>
                      <a:pPr marL="36195" marR="36195">
                        <a:spcBef>
                          <a:spcPts val="300"/>
                        </a:spcBef>
                        <a:spcAft>
                          <a:spcPts val="300"/>
                        </a:spcAft>
                      </a:pPr>
                      <a:r>
                        <a:rPr lang="cs-CZ" sz="1600" dirty="0">
                          <a:effectLst/>
                        </a:rPr>
                        <a:t>3 Způsob ověření dosažení cíle projektu (5)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4910638"/>
                  </a:ext>
                </a:extLst>
              </a:tr>
              <a:tr h="529775">
                <a:tc rowSpan="2">
                  <a:txBody>
                    <a:bodyPr/>
                    <a:lstStyle/>
                    <a:p>
                      <a:pPr marL="36195" marR="36195">
                        <a:spcBef>
                          <a:spcPts val="300"/>
                        </a:spcBef>
                        <a:spcAft>
                          <a:spcPts val="300"/>
                        </a:spcAft>
                      </a:pPr>
                      <a:r>
                        <a:rPr lang="cs-CZ" sz="1600" dirty="0">
                          <a:effectLst/>
                        </a:rPr>
                        <a:t>Efektivnost a hospodárnost (20)</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6195" marR="36195">
                        <a:spcBef>
                          <a:spcPts val="300"/>
                        </a:spcBef>
                        <a:spcAft>
                          <a:spcPts val="300"/>
                        </a:spcAft>
                      </a:pPr>
                      <a:r>
                        <a:rPr lang="cs-CZ" sz="1600" dirty="0">
                          <a:effectLst/>
                        </a:rPr>
                        <a:t>4 Efektivita projektu, rozpočet (15)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5825249"/>
                  </a:ext>
                </a:extLst>
              </a:tr>
              <a:tr h="529775">
                <a:tc vMerge="1">
                  <a:txBody>
                    <a:bodyPr/>
                    <a:lstStyle/>
                    <a:p>
                      <a:endParaRPr lang="cs-CZ"/>
                    </a:p>
                  </a:txBody>
                  <a:tcPr/>
                </a:tc>
                <a:tc>
                  <a:txBody>
                    <a:bodyPr/>
                    <a:lstStyle/>
                    <a:p>
                      <a:pPr marL="36195" marR="36195">
                        <a:spcBef>
                          <a:spcPts val="300"/>
                        </a:spcBef>
                        <a:spcAft>
                          <a:spcPts val="300"/>
                        </a:spcAft>
                      </a:pPr>
                      <a:r>
                        <a:rPr lang="cs-CZ" sz="1600" dirty="0">
                          <a:effectLst/>
                        </a:rPr>
                        <a:t>5 Adekvátnost indikátorů (5)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642385"/>
                  </a:ext>
                </a:extLst>
              </a:tr>
              <a:tr h="529775">
                <a:tc rowSpan="2">
                  <a:txBody>
                    <a:bodyPr/>
                    <a:lstStyle/>
                    <a:p>
                      <a:pPr marL="36195" marR="36195">
                        <a:spcBef>
                          <a:spcPts val="300"/>
                        </a:spcBef>
                        <a:spcAft>
                          <a:spcPts val="300"/>
                        </a:spcAft>
                      </a:pPr>
                      <a:r>
                        <a:rPr lang="cs-CZ" sz="1600">
                          <a:effectLst/>
                        </a:rPr>
                        <a:t>Proveditelnost (15)</a:t>
                      </a:r>
                      <a:endParaRPr lang="cs-CZ"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6195" marR="36195">
                        <a:spcBef>
                          <a:spcPts val="300"/>
                        </a:spcBef>
                        <a:spcAft>
                          <a:spcPts val="300"/>
                        </a:spcAft>
                      </a:pPr>
                      <a:r>
                        <a:rPr lang="cs-CZ" sz="1600" dirty="0">
                          <a:effectLst/>
                        </a:rPr>
                        <a:t>6 Způsob zapojení cílové skupiny (5)</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6615376"/>
                  </a:ext>
                </a:extLst>
              </a:tr>
              <a:tr h="541106">
                <a:tc vMerge="1">
                  <a:txBody>
                    <a:bodyPr/>
                    <a:lstStyle/>
                    <a:p>
                      <a:endParaRPr lang="cs-CZ"/>
                    </a:p>
                  </a:txBody>
                  <a:tcPr/>
                </a:tc>
                <a:tc>
                  <a:txBody>
                    <a:bodyPr/>
                    <a:lstStyle/>
                    <a:p>
                      <a:pPr marL="36195" marR="36195">
                        <a:spcBef>
                          <a:spcPts val="300"/>
                        </a:spcBef>
                        <a:spcAft>
                          <a:spcPts val="300"/>
                        </a:spcAft>
                      </a:pPr>
                      <a:r>
                        <a:rPr lang="cs-CZ" sz="1600" dirty="0">
                          <a:effectLst/>
                        </a:rPr>
                        <a:t>7 Způsob realizace aktivit a jejich návaznost (10)</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702417"/>
                  </a:ext>
                </a:extLst>
              </a:tr>
            </a:tbl>
          </a:graphicData>
        </a:graphic>
      </p:graphicFrame>
    </p:spTree>
    <p:extLst>
      <p:ext uri="{BB962C8B-B14F-4D97-AF65-F5344CB8AC3E}">
        <p14:creationId xmlns:p14="http://schemas.microsoft.com/office/powerpoint/2010/main" val="1781898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F7F01-BFA2-4774-311E-271472DAAF45}"/>
              </a:ext>
            </a:extLst>
          </p:cNvPr>
          <p:cNvSpPr>
            <a:spLocks noGrp="1"/>
          </p:cNvSpPr>
          <p:nvPr>
            <p:ph type="title"/>
          </p:nvPr>
        </p:nvSpPr>
        <p:spPr/>
        <p:txBody>
          <a:bodyPr/>
          <a:lstStyle/>
          <a:p>
            <a:r>
              <a:rPr lang="cs-CZ" dirty="0"/>
              <a:t>1 Vymezení problému a cílové skupiny 						</a:t>
            </a:r>
            <a:r>
              <a:rPr lang="cs-CZ" sz="2000" dirty="0"/>
              <a:t>(1/2)</a:t>
            </a:r>
            <a:endParaRPr lang="cs-CZ" dirty="0"/>
          </a:p>
        </p:txBody>
      </p:sp>
      <p:sp>
        <p:nvSpPr>
          <p:cNvPr id="3" name="Zástupný obsah 2">
            <a:extLst>
              <a:ext uri="{FF2B5EF4-FFF2-40B4-BE49-F238E27FC236}">
                <a16:creationId xmlns:a16="http://schemas.microsoft.com/office/drawing/2014/main" id="{ADD7FB47-C413-C5B6-21F9-F5E0F9A9B9A1}"/>
              </a:ext>
            </a:extLst>
          </p:cNvPr>
          <p:cNvSpPr>
            <a:spLocks noGrp="1"/>
          </p:cNvSpPr>
          <p:nvPr>
            <p:ph idx="1"/>
          </p:nvPr>
        </p:nvSpPr>
        <p:spPr>
          <a:xfrm>
            <a:off x="360000" y="1340768"/>
            <a:ext cx="8316456" cy="4779232"/>
          </a:xfrm>
        </p:spPr>
        <p:txBody>
          <a:bodyPr/>
          <a:lstStyle/>
          <a:p>
            <a:pPr marL="0" indent="0">
              <a:buNone/>
            </a:pPr>
            <a:r>
              <a:rPr lang="cs-CZ" sz="2200" b="1" dirty="0"/>
              <a:t>Vymezení problému</a:t>
            </a:r>
            <a:endParaRPr lang="cs-CZ" sz="2200" dirty="0"/>
          </a:p>
          <a:p>
            <a:pPr lvl="1"/>
            <a:r>
              <a:rPr lang="cs-CZ" sz="1600" dirty="0"/>
              <a:t>problém je třeba v žádosti dostatečně konkrétně vysvětlit – identifikace problému včetně jeho příčin a důsledků, koho se problém týká, zda a jak byl dosud řešen,</a:t>
            </a:r>
          </a:p>
          <a:p>
            <a:pPr lvl="1"/>
            <a:r>
              <a:rPr lang="cs-CZ" sz="1600" dirty="0"/>
              <a:t>uvedené skutečnosti je vhodné podložit aktuálními informacemi z ověřitelných zdrojů, provést situační analýzu, analýzu potřeb CS, zasadit problém do kontextu.</a:t>
            </a:r>
          </a:p>
          <a:p>
            <a:pPr lvl="1"/>
            <a:r>
              <a:rPr lang="cs-CZ" sz="1600" b="1" dirty="0">
                <a:solidFill>
                  <a:schemeClr val="accent1"/>
                </a:solidFill>
              </a:rPr>
              <a:t>Bodově jsou zvýhodněny projekty s realizací ve více než jednom kraji a projekty realizované v partnerství</a:t>
            </a:r>
          </a:p>
          <a:p>
            <a:pPr lvl="1"/>
            <a:endParaRPr lang="cs-CZ" sz="1600" dirty="0"/>
          </a:p>
          <a:p>
            <a:pPr marL="0" lvl="1" indent="0">
              <a:buNone/>
            </a:pPr>
            <a:r>
              <a:rPr lang="cs-CZ" sz="1800" b="1" dirty="0"/>
              <a:t>Časté chyby:</a:t>
            </a:r>
          </a:p>
          <a:p>
            <a:pPr lvl="1"/>
            <a:r>
              <a:rPr lang="cs-CZ" sz="1600" dirty="0"/>
              <a:t>příliš obecné vymezení problému – např. situační analýza vztažena na celou ČR, přestože projekt má být realizován v konkrétní lokalitě,</a:t>
            </a:r>
          </a:p>
          <a:p>
            <a:pPr lvl="1"/>
            <a:r>
              <a:rPr lang="cs-CZ" sz="1600" dirty="0"/>
              <a:t>nedostatečně podložené a nekonkrétní informace,</a:t>
            </a:r>
          </a:p>
          <a:p>
            <a:pPr lvl="1"/>
            <a:r>
              <a:rPr lang="cs-CZ" sz="1600" dirty="0"/>
              <a:t>nelogické zaměření projektu na více lokalit, </a:t>
            </a:r>
          </a:p>
          <a:p>
            <a:pPr lvl="1"/>
            <a:r>
              <a:rPr lang="cs-CZ" sz="1600" dirty="0"/>
              <a:t>n</a:t>
            </a:r>
            <a:r>
              <a:rPr lang="cs-CZ" sz="1600"/>
              <a:t>ěkolik </a:t>
            </a:r>
            <a:r>
              <a:rPr lang="cs-CZ" sz="1600" dirty="0"/>
              <a:t>nesourodých CS,</a:t>
            </a:r>
          </a:p>
          <a:p>
            <a:pPr lvl="1"/>
            <a:r>
              <a:rPr lang="cs-CZ" sz="1600" dirty="0"/>
              <a:t>nedostatek relevantních podkladů a zdůvodnění.		                                                                                                                                          </a:t>
            </a:r>
          </a:p>
          <a:p>
            <a:pPr marL="0" lvl="1" indent="0">
              <a:buNone/>
            </a:pPr>
            <a:endParaRPr lang="cs-CZ" sz="1600" b="1" dirty="0">
              <a:solidFill>
                <a:schemeClr val="accent1"/>
              </a:solidFill>
            </a:endParaRPr>
          </a:p>
        </p:txBody>
      </p:sp>
      <p:pic>
        <p:nvPicPr>
          <p:cNvPr id="5" name="Obrázek 4">
            <a:extLst>
              <a:ext uri="{FF2B5EF4-FFF2-40B4-BE49-F238E27FC236}">
                <a16:creationId xmlns:a16="http://schemas.microsoft.com/office/drawing/2014/main" id="{E38603E1-60C9-0641-2396-D7922CFE5832}"/>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6256"/>
                    </a14:imgEffect>
                  </a14:imgLayer>
                </a14:imgProps>
              </a:ext>
            </a:extLst>
          </a:blip>
          <a:stretch>
            <a:fillRect/>
          </a:stretch>
        </p:blipFill>
        <p:spPr>
          <a:xfrm>
            <a:off x="7001792" y="4906750"/>
            <a:ext cx="1872208" cy="1638182"/>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27000"/>
          </a:effectLst>
        </p:spPr>
      </p:pic>
      <p:sp>
        <p:nvSpPr>
          <p:cNvPr id="4" name="Zástupný symbol pro číslo snímku 3">
            <a:extLst>
              <a:ext uri="{FF2B5EF4-FFF2-40B4-BE49-F238E27FC236}">
                <a16:creationId xmlns:a16="http://schemas.microsoft.com/office/drawing/2014/main" id="{7F3ECFF0-90E4-C507-F07A-FF6522B7977B}"/>
              </a:ext>
            </a:extLst>
          </p:cNvPr>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783187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1 Vymezení problému a cílové skupiny 						</a:t>
            </a:r>
            <a:r>
              <a:rPr lang="cs-CZ" sz="2000" dirty="0"/>
              <a:t>(2/2)</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359998" y="1340768"/>
            <a:ext cx="8424001" cy="5517232"/>
          </a:xfrm>
        </p:spPr>
        <p:txBody>
          <a:bodyPr/>
          <a:lstStyle/>
          <a:p>
            <a:pPr marL="0" indent="0" algn="just">
              <a:lnSpc>
                <a:spcPct val="100000"/>
              </a:lnSpc>
              <a:spcBef>
                <a:spcPts val="300"/>
              </a:spcBef>
              <a:spcAft>
                <a:spcPts val="300"/>
              </a:spcAft>
              <a:buNone/>
            </a:pPr>
            <a:r>
              <a:rPr lang="cs-CZ" sz="2200" b="1" dirty="0">
                <a:latin typeface="Arial" panose="020B0604020202020204" pitchFamily="34" charset="0"/>
                <a:ea typeface="Calibri" panose="020F0502020204030204" pitchFamily="34" charset="0"/>
              </a:rPr>
              <a:t>Cílové skupiny (CS)</a:t>
            </a:r>
          </a:p>
          <a:p>
            <a:pPr lvl="1" algn="just">
              <a:lnSpc>
                <a:spcPct val="100000"/>
              </a:lnSpc>
            </a:pPr>
            <a:r>
              <a:rPr lang="cs-CZ" sz="1600" dirty="0">
                <a:latin typeface="Arial" panose="020B0604020202020204" pitchFamily="34" charset="0"/>
                <a:ea typeface="Calibri" panose="020F0502020204030204" pitchFamily="34" charset="0"/>
              </a:rPr>
              <a:t>je třeba vybrat všechny relevantní CS, které budou v projektu zapojeny a jejichž podpora řeší identifikovaný problém,</a:t>
            </a:r>
          </a:p>
          <a:p>
            <a:pPr lvl="1" algn="just">
              <a:lnSpc>
                <a:spcPct val="100000"/>
              </a:lnSpc>
            </a:pPr>
            <a:r>
              <a:rPr lang="cs-CZ" sz="1600" dirty="0">
                <a:latin typeface="Arial" panose="020B0604020202020204" pitchFamily="34" charset="0"/>
                <a:ea typeface="Calibri" panose="020F0502020204030204" pitchFamily="34" charset="0"/>
              </a:rPr>
              <a:t>popsat/analyzovat potřeby CS, její strukturu a velikost, způsob zapojení do projektu – ve vztahu k lokalitě realizace projektu.</a:t>
            </a:r>
          </a:p>
          <a:p>
            <a:pPr lvl="1" algn="just">
              <a:lnSpc>
                <a:spcPct val="100000"/>
              </a:lnSpc>
            </a:pPr>
            <a:endParaRPr lang="cs-CZ" sz="600" dirty="0">
              <a:latin typeface="Arial" panose="020B0604020202020204" pitchFamily="34" charset="0"/>
              <a:ea typeface="Calibri" panose="020F0502020204030204" pitchFamily="34" charset="0"/>
            </a:endParaRPr>
          </a:p>
          <a:p>
            <a:pPr marL="0" indent="0">
              <a:buNone/>
            </a:pPr>
            <a:r>
              <a:rPr lang="cs-CZ" sz="1800" b="1" dirty="0"/>
              <a:t>Časté chyby:</a:t>
            </a:r>
          </a:p>
          <a:p>
            <a:pPr lvl="1" algn="just">
              <a:lnSpc>
                <a:spcPct val="100000"/>
              </a:lnSpc>
            </a:pPr>
            <a:r>
              <a:rPr lang="cs-CZ" sz="1600" dirty="0">
                <a:latin typeface="Arial" panose="020B0604020202020204" pitchFamily="34" charset="0"/>
                <a:ea typeface="Calibri" panose="020F0502020204030204" pitchFamily="34" charset="0"/>
              </a:rPr>
              <a:t>neuvedení všech CS, které budou prostřednictvím aktivit projektu podpořeny,</a:t>
            </a:r>
          </a:p>
          <a:p>
            <a:pPr lvl="1" algn="just">
              <a:lnSpc>
                <a:spcPct val="100000"/>
              </a:lnSpc>
            </a:pPr>
            <a:r>
              <a:rPr lang="cs-CZ" sz="1600" dirty="0">
                <a:latin typeface="Arial" panose="020B0604020202020204" pitchFamily="34" charset="0"/>
                <a:ea typeface="Calibri" panose="020F0502020204030204" pitchFamily="34" charset="0"/>
              </a:rPr>
              <a:t>uvedení CS, která nebude příjemcem podpory v rámci aktivit projektu,</a:t>
            </a:r>
          </a:p>
          <a:p>
            <a:pPr lvl="1" algn="just">
              <a:lnSpc>
                <a:spcPct val="100000"/>
              </a:lnSpc>
            </a:pPr>
            <a:r>
              <a:rPr lang="cs-CZ" sz="1600" dirty="0">
                <a:latin typeface="Arial" panose="020B0604020202020204" pitchFamily="34" charset="0"/>
                <a:ea typeface="Calibri" panose="020F0502020204030204" pitchFamily="34" charset="0"/>
              </a:rPr>
              <a:t>nedostatečný </a:t>
            </a:r>
            <a:r>
              <a:rPr lang="cs-CZ" sz="1600" dirty="0"/>
              <a:t>konkrétní popis jednotlivých CS:</a:t>
            </a:r>
          </a:p>
          <a:p>
            <a:pPr lvl="3">
              <a:lnSpc>
                <a:spcPct val="100000"/>
              </a:lnSpc>
              <a:spcAft>
                <a:spcPts val="0"/>
              </a:spcAft>
              <a:buFont typeface="Wingdings" panose="05000000000000000000" pitchFamily="2" charset="2"/>
              <a:buChar char="§"/>
            </a:pPr>
            <a:r>
              <a:rPr lang="cs-CZ" sz="1400" dirty="0"/>
              <a:t>nepopsány potřeby,</a:t>
            </a:r>
          </a:p>
          <a:p>
            <a:pPr lvl="3">
              <a:lnSpc>
                <a:spcPct val="100000"/>
              </a:lnSpc>
              <a:spcAft>
                <a:spcPts val="0"/>
              </a:spcAft>
              <a:buFont typeface="Wingdings" panose="05000000000000000000" pitchFamily="2" charset="2"/>
              <a:buChar char="§"/>
            </a:pPr>
            <a:r>
              <a:rPr lang="cs-CZ" sz="1400" dirty="0"/>
              <a:t>Nepopsán způsob zapojení do projektu,</a:t>
            </a:r>
          </a:p>
          <a:p>
            <a:pPr lvl="3">
              <a:lnSpc>
                <a:spcPct val="100000"/>
              </a:lnSpc>
              <a:spcAft>
                <a:spcPts val="0"/>
              </a:spcAft>
              <a:buFont typeface="Wingdings" panose="05000000000000000000" pitchFamily="2" charset="2"/>
              <a:buChar char="§"/>
            </a:pPr>
            <a:r>
              <a:rPr lang="cs-CZ" sz="1400" dirty="0"/>
              <a:t>chybí kvantifikace a struktura, věkové rozpětí CS (zejména u dětí),</a:t>
            </a:r>
          </a:p>
          <a:p>
            <a:pPr lvl="3">
              <a:lnSpc>
                <a:spcPct val="100000"/>
              </a:lnSpc>
              <a:spcAft>
                <a:spcPts val="0"/>
              </a:spcAft>
              <a:buFont typeface="Wingdings" panose="05000000000000000000" pitchFamily="2" charset="2"/>
              <a:buChar char="§"/>
            </a:pPr>
            <a:r>
              <a:rPr lang="cs-CZ" sz="1400" dirty="0"/>
              <a:t>popis CS obecně za celou ČR namísto ve vazbě na vybranou                                              lokalitu.</a:t>
            </a:r>
          </a:p>
          <a:p>
            <a:pPr algn="just">
              <a:lnSpc>
                <a:spcPct val="100000"/>
              </a:lnSpc>
              <a:spcBef>
                <a:spcPts val="300"/>
              </a:spcBef>
              <a:spcAft>
                <a:spcPts val="300"/>
              </a:spcAft>
            </a:pPr>
            <a:endParaRPr lang="cs-CZ" sz="1600" dirty="0">
              <a:effectLst/>
              <a:latin typeface="Arial" panose="020B0604020202020204" pitchFamily="34" charset="0"/>
              <a:ea typeface="Calibri" panose="020F0502020204030204" pitchFamily="34" charset="0"/>
            </a:endParaRPr>
          </a:p>
          <a:p>
            <a:pPr algn="just">
              <a:lnSpc>
                <a:spcPct val="100000"/>
              </a:lnSpc>
              <a:spcAft>
                <a:spcPts val="0"/>
              </a:spcAft>
            </a:pPr>
            <a:endParaRPr lang="cs-CZ" sz="1600" dirty="0">
              <a:effectLst/>
              <a:latin typeface="Arial" panose="020B0604020202020204" pitchFamily="34" charset="0"/>
              <a:ea typeface="Calibri" panose="020F0502020204030204" pitchFamily="34" charset="0"/>
            </a:endParaRPr>
          </a:p>
          <a:p>
            <a:pPr marL="0" indent="0" algn="just">
              <a:lnSpc>
                <a:spcPct val="100000"/>
              </a:lnSpc>
              <a:buNone/>
            </a:pPr>
            <a:endParaRPr lang="cs-CZ" sz="1550"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87DB4D26-3982-08F7-C039-C879F5B1B11E}"/>
              </a:ext>
            </a:extLst>
          </p:cNvPr>
          <p:cNvPicPr>
            <a:picLocks noChangeAspect="1"/>
          </p:cNvPicPr>
          <p:nvPr/>
        </p:nvPicPr>
        <p:blipFill>
          <a:blip r:embed="rId3"/>
          <a:stretch>
            <a:fillRect/>
          </a:stretch>
        </p:blipFill>
        <p:spPr>
          <a:xfrm>
            <a:off x="6516216" y="4797152"/>
            <a:ext cx="2466975" cy="1847850"/>
          </a:xfrm>
          <a:prstGeom prst="rect">
            <a:avLst/>
          </a:prstGeom>
          <a:effectLst>
            <a:softEdge rad="203200"/>
          </a:effectLst>
        </p:spPr>
      </p:pic>
      <p:sp>
        <p:nvSpPr>
          <p:cNvPr id="5" name="Zástupný symbol pro číslo snímku 4">
            <a:extLst>
              <a:ext uri="{FF2B5EF4-FFF2-40B4-BE49-F238E27FC236}">
                <a16:creationId xmlns:a16="http://schemas.microsoft.com/office/drawing/2014/main" id="{1946BDD7-13B9-BD80-C991-149EFE4793CC}"/>
              </a:ext>
            </a:extLst>
          </p:cNvPr>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53633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159D1-4382-87CE-5B77-551DD5E39868}"/>
              </a:ext>
            </a:extLst>
          </p:cNvPr>
          <p:cNvSpPr>
            <a:spLocks noGrp="1"/>
          </p:cNvSpPr>
          <p:nvPr>
            <p:ph type="title"/>
          </p:nvPr>
        </p:nvSpPr>
        <p:spPr/>
        <p:txBody>
          <a:bodyPr/>
          <a:lstStyle/>
          <a:p>
            <a:r>
              <a:rPr lang="cs-CZ" dirty="0"/>
              <a:t>2. Cíle a konzistentnost  projektu</a:t>
            </a:r>
          </a:p>
        </p:txBody>
      </p:sp>
      <p:sp>
        <p:nvSpPr>
          <p:cNvPr id="3" name="Zástupný obsah 2">
            <a:extLst>
              <a:ext uri="{FF2B5EF4-FFF2-40B4-BE49-F238E27FC236}">
                <a16:creationId xmlns:a16="http://schemas.microsoft.com/office/drawing/2014/main" id="{AAC7992C-C51D-CE85-BB83-637E90379A68}"/>
              </a:ext>
            </a:extLst>
          </p:cNvPr>
          <p:cNvSpPr>
            <a:spLocks noGrp="1"/>
          </p:cNvSpPr>
          <p:nvPr>
            <p:ph idx="1"/>
          </p:nvPr>
        </p:nvSpPr>
        <p:spPr>
          <a:xfrm>
            <a:off x="539552" y="1567578"/>
            <a:ext cx="6120232" cy="1080000"/>
          </a:xfrm>
        </p:spPr>
        <p:txBody>
          <a:bodyPr/>
          <a:lstStyle/>
          <a:p>
            <a:pPr algn="just">
              <a:lnSpc>
                <a:spcPct val="100000"/>
              </a:lnSpc>
            </a:pPr>
            <a:r>
              <a:rPr lang="cs-CZ" sz="1600" dirty="0"/>
              <a:t>Cíl projektu je vhodné formulovat tak, aby byl realizací projektu naplněn, a aby jeho dosažení přispělo k řešení popsaného problému, v žádosti popsat změnu, které má být realizací projektu dosaženo,</a:t>
            </a:r>
          </a:p>
        </p:txBody>
      </p:sp>
      <p:pic>
        <p:nvPicPr>
          <p:cNvPr id="5" name="Obrázek 4">
            <a:extLst>
              <a:ext uri="{FF2B5EF4-FFF2-40B4-BE49-F238E27FC236}">
                <a16:creationId xmlns:a16="http://schemas.microsoft.com/office/drawing/2014/main" id="{DD104232-D0BB-56F9-CC24-D01A1E0063DF}"/>
              </a:ext>
            </a:extLst>
          </p:cNvPr>
          <p:cNvPicPr>
            <a:picLocks noChangeAspect="1"/>
          </p:cNvPicPr>
          <p:nvPr/>
        </p:nvPicPr>
        <p:blipFill>
          <a:blip r:embed="rId3"/>
          <a:stretch>
            <a:fillRect/>
          </a:stretch>
        </p:blipFill>
        <p:spPr>
          <a:xfrm>
            <a:off x="6793189" y="1196752"/>
            <a:ext cx="1967111" cy="1392449"/>
          </a:xfrm>
          <a:prstGeom prst="rect">
            <a:avLst/>
          </a:prstGeom>
          <a:effectLst>
            <a:softEdge rad="127000"/>
          </a:effectLst>
        </p:spPr>
      </p:pic>
      <p:sp>
        <p:nvSpPr>
          <p:cNvPr id="6" name="TextovéPole 5">
            <a:extLst>
              <a:ext uri="{FF2B5EF4-FFF2-40B4-BE49-F238E27FC236}">
                <a16:creationId xmlns:a16="http://schemas.microsoft.com/office/drawing/2014/main" id="{77D4A026-B18E-28BD-0A20-2EA9FC25B23B}"/>
              </a:ext>
            </a:extLst>
          </p:cNvPr>
          <p:cNvSpPr txBox="1"/>
          <p:nvPr/>
        </p:nvSpPr>
        <p:spPr>
          <a:xfrm>
            <a:off x="413360" y="2573471"/>
            <a:ext cx="8112756" cy="4139595"/>
          </a:xfrm>
          <a:prstGeom prst="rect">
            <a:avLst/>
          </a:prstGeom>
          <a:noFill/>
        </p:spPr>
        <p:txBody>
          <a:bodyPr wrap="square" rtlCol="0">
            <a:spAutoFit/>
          </a:bodyPr>
          <a:lstStyle/>
          <a:p>
            <a:pPr marL="432000" indent="-432000" algn="just">
              <a:spcAft>
                <a:spcPts val="600"/>
              </a:spcAft>
              <a:buClr>
                <a:schemeClr val="accent2"/>
              </a:buClr>
              <a:buFont typeface="Wingdings" panose="05000000000000000000" pitchFamily="2" charset="2"/>
              <a:buChar char="l"/>
            </a:pPr>
            <a:r>
              <a:rPr lang="cs-CZ" sz="1600" dirty="0"/>
              <a:t>doporučeno je stanovovat cíle v souladu s metodikou </a:t>
            </a:r>
            <a:r>
              <a:rPr lang="cs-CZ" sz="1600" b="1" dirty="0"/>
              <a:t>SMART</a:t>
            </a:r>
            <a:r>
              <a:rPr lang="cs-CZ" sz="1600" dirty="0"/>
              <a:t> (konkrétní, měřitelné, dosažitelné, odpovídající, termínované),</a:t>
            </a:r>
          </a:p>
          <a:p>
            <a:pPr marL="432000" indent="-432000" algn="just">
              <a:spcAft>
                <a:spcPts val="600"/>
              </a:spcAft>
              <a:buClr>
                <a:schemeClr val="accent2"/>
              </a:buClr>
              <a:buFont typeface="Wingdings" panose="05000000000000000000" pitchFamily="2" charset="2"/>
              <a:buChar char="l"/>
            </a:pPr>
            <a:r>
              <a:rPr lang="cs-CZ" sz="1600" dirty="0"/>
              <a:t>v případě stanovení většího počtu dílčích cílů je důležitá jejich vzájemná provázanost,</a:t>
            </a:r>
          </a:p>
          <a:p>
            <a:pPr marL="432000" indent="-432000" algn="just">
              <a:buClr>
                <a:schemeClr val="accent2"/>
              </a:buClr>
              <a:buFont typeface="Wingdings" panose="05000000000000000000" pitchFamily="2" charset="2"/>
              <a:buChar char="l"/>
            </a:pPr>
            <a:r>
              <a:rPr lang="cs-CZ" sz="1600" dirty="0"/>
              <a:t>důraz je kladen na vnitřní konzistentnost projektu (intervenční logika projektu) – klíčové aktivity musí vést k naplnění cíle projektu, a tím k řešení vymezeného problému a zlepšení situace CS.</a:t>
            </a:r>
          </a:p>
          <a:p>
            <a:pPr algn="just">
              <a:buClr>
                <a:schemeClr val="accent2"/>
              </a:buClr>
            </a:pPr>
            <a:endParaRPr lang="cs-CZ" sz="1100" dirty="0"/>
          </a:p>
          <a:p>
            <a:pPr algn="just">
              <a:buClr>
                <a:schemeClr val="accent2"/>
              </a:buClr>
            </a:pPr>
            <a:r>
              <a:rPr lang="cs-CZ" b="1" dirty="0"/>
              <a:t>Časté chyby:</a:t>
            </a:r>
          </a:p>
          <a:p>
            <a:pPr marL="742950" lvl="1" indent="-285750" algn="just">
              <a:buClr>
                <a:schemeClr val="accent2"/>
              </a:buClr>
              <a:buFont typeface="Courier New" panose="02070309020205020404" pitchFamily="49" charset="0"/>
              <a:buChar char="o"/>
            </a:pPr>
            <a:r>
              <a:rPr lang="cs-CZ" sz="1600" dirty="0"/>
              <a:t>cíle nejsou SMART,</a:t>
            </a:r>
          </a:p>
          <a:p>
            <a:pPr marL="742950" lvl="1" indent="-285750" algn="just">
              <a:buClr>
                <a:schemeClr val="accent2"/>
              </a:buClr>
              <a:buFont typeface="Courier New" panose="02070309020205020404" pitchFamily="49" charset="0"/>
              <a:buChar char="o"/>
            </a:pPr>
            <a:r>
              <a:rPr lang="cs-CZ" sz="1600" dirty="0"/>
              <a:t>místo cílů jsou uvedeny aktivity, nebo výstupy aktivity,</a:t>
            </a:r>
          </a:p>
          <a:p>
            <a:pPr marL="742950" lvl="1" indent="-285750" algn="just">
              <a:buClr>
                <a:schemeClr val="accent2"/>
              </a:buClr>
              <a:buFont typeface="Courier New" panose="02070309020205020404" pitchFamily="49" charset="0"/>
              <a:buChar char="o"/>
            </a:pPr>
            <a:r>
              <a:rPr lang="cs-CZ" sz="1600" dirty="0"/>
              <a:t>nefunkční intervenční logika projektu – cíl projektu a zvolené KA nevedou k řešení problému,</a:t>
            </a:r>
          </a:p>
          <a:p>
            <a:pPr marL="742950" lvl="1" indent="-285750" algn="just">
              <a:buClr>
                <a:schemeClr val="accent2"/>
              </a:buClr>
              <a:buFont typeface="Courier New" panose="02070309020205020404" pitchFamily="49" charset="0"/>
              <a:buChar char="o"/>
            </a:pPr>
            <a:r>
              <a:rPr lang="cs-CZ" sz="1600" dirty="0"/>
              <a:t>často doloženy velmi obsáhlé nepovinné přílohy, které někdy svými údaji informace z žádosti nepodporují, naopak jsou s nimi v rozporu. </a:t>
            </a:r>
          </a:p>
          <a:p>
            <a:pPr marL="742950" lvl="1" indent="-285750" algn="just">
              <a:buClr>
                <a:schemeClr val="accent2"/>
              </a:buClr>
              <a:buFont typeface="Courier New" panose="02070309020205020404" pitchFamily="49" charset="0"/>
              <a:buChar char="o"/>
            </a:pPr>
            <a:endParaRPr lang="cs-CZ" sz="1600" dirty="0">
              <a:solidFill>
                <a:srgbClr val="FF0000"/>
              </a:solidFill>
            </a:endParaRPr>
          </a:p>
        </p:txBody>
      </p:sp>
      <p:sp>
        <p:nvSpPr>
          <p:cNvPr id="4" name="Zástupný symbol pro číslo snímku 3">
            <a:extLst>
              <a:ext uri="{FF2B5EF4-FFF2-40B4-BE49-F238E27FC236}">
                <a16:creationId xmlns:a16="http://schemas.microsoft.com/office/drawing/2014/main" id="{615CDA2D-EF1A-C4DD-0AC8-1DC7305A9672}"/>
              </a:ext>
            </a:extLst>
          </p:cNvPr>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786240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2CACA-2B96-F79D-B902-590B90F861DE}"/>
              </a:ext>
            </a:extLst>
          </p:cNvPr>
          <p:cNvSpPr>
            <a:spLocks noGrp="1"/>
          </p:cNvSpPr>
          <p:nvPr>
            <p:ph type="title"/>
          </p:nvPr>
        </p:nvSpPr>
        <p:spPr/>
        <p:txBody>
          <a:bodyPr/>
          <a:lstStyle/>
          <a:p>
            <a:r>
              <a:rPr lang="cs-CZ" dirty="0"/>
              <a:t>3. Způsob ověření dosažení cíle projektu</a:t>
            </a:r>
          </a:p>
        </p:txBody>
      </p:sp>
      <p:sp>
        <p:nvSpPr>
          <p:cNvPr id="3" name="Zástupný obsah 2">
            <a:extLst>
              <a:ext uri="{FF2B5EF4-FFF2-40B4-BE49-F238E27FC236}">
                <a16:creationId xmlns:a16="http://schemas.microsoft.com/office/drawing/2014/main" id="{4B125160-E3AD-0EB0-018A-751CB46FC40F}"/>
              </a:ext>
            </a:extLst>
          </p:cNvPr>
          <p:cNvSpPr>
            <a:spLocks noGrp="1"/>
          </p:cNvSpPr>
          <p:nvPr>
            <p:ph idx="1"/>
          </p:nvPr>
        </p:nvSpPr>
        <p:spPr>
          <a:xfrm>
            <a:off x="540000" y="1844824"/>
            <a:ext cx="8064000" cy="4275176"/>
          </a:xfrm>
        </p:spPr>
        <p:txBody>
          <a:bodyPr/>
          <a:lstStyle/>
          <a:p>
            <a:pPr algn="just">
              <a:lnSpc>
                <a:spcPct val="100000"/>
              </a:lnSpc>
            </a:pPr>
            <a:r>
              <a:rPr lang="cs-CZ" sz="2000" dirty="0"/>
              <a:t>V žádosti stanovit vhodný způsob doložení dosažení cíle projektu - kritéria, na základě nichž bude posuzováno dosažení popsané změny a cíle projektu,</a:t>
            </a:r>
          </a:p>
          <a:p>
            <a:pPr algn="just">
              <a:lnSpc>
                <a:spcPct val="100000"/>
              </a:lnSpc>
              <a:spcAft>
                <a:spcPts val="1800"/>
              </a:spcAft>
            </a:pPr>
            <a:r>
              <a:rPr lang="cs-CZ" sz="2000" dirty="0"/>
              <a:t>vhodnou metodou je např. evaluace.</a:t>
            </a:r>
            <a:endParaRPr lang="cs-CZ" sz="700" dirty="0"/>
          </a:p>
          <a:p>
            <a:pPr marL="0" indent="0" algn="just">
              <a:buNone/>
            </a:pPr>
            <a:r>
              <a:rPr lang="cs-CZ" sz="2200" b="1" dirty="0"/>
              <a:t>Časté chyby:</a:t>
            </a:r>
          </a:p>
          <a:p>
            <a:pPr lvl="1" algn="just"/>
            <a:r>
              <a:rPr lang="cs-CZ" dirty="0"/>
              <a:t>není zřejmé, jakým způsobem bude možné posoudit rozdíl mezi stavem před zahájením a po ukončení realizace projektu, zda budou k dispozici data umožňující toto porovnání.</a:t>
            </a:r>
            <a:endParaRPr lang="cs-CZ" dirty="0">
              <a:solidFill>
                <a:srgbClr val="FF0000"/>
              </a:solidFill>
            </a:endParaRPr>
          </a:p>
          <a:p>
            <a:endParaRPr lang="cs-CZ" dirty="0"/>
          </a:p>
        </p:txBody>
      </p:sp>
      <p:sp>
        <p:nvSpPr>
          <p:cNvPr id="4" name="Zástupný symbol pro číslo snímku 3">
            <a:extLst>
              <a:ext uri="{FF2B5EF4-FFF2-40B4-BE49-F238E27FC236}">
                <a16:creationId xmlns:a16="http://schemas.microsoft.com/office/drawing/2014/main" id="{3F05726E-8D6D-E685-AAAE-245659F77A48}"/>
              </a:ext>
            </a:extLst>
          </p:cNvPr>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1764069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B6A399-8D7A-0F2A-A910-0B5815B825BF}"/>
              </a:ext>
            </a:extLst>
          </p:cNvPr>
          <p:cNvSpPr>
            <a:spLocks noGrp="1"/>
          </p:cNvSpPr>
          <p:nvPr>
            <p:ph type="title"/>
          </p:nvPr>
        </p:nvSpPr>
        <p:spPr>
          <a:xfrm>
            <a:off x="251520" y="0"/>
            <a:ext cx="8640960" cy="1080000"/>
          </a:xfrm>
        </p:spPr>
        <p:txBody>
          <a:bodyPr/>
          <a:lstStyle/>
          <a:p>
            <a:r>
              <a:rPr lang="cs-CZ" dirty="0"/>
              <a:t>4. EFEKTIVITA PROJEKTU, ROZPOČET  </a:t>
            </a:r>
          </a:p>
        </p:txBody>
      </p:sp>
      <p:sp>
        <p:nvSpPr>
          <p:cNvPr id="6" name="TextovéPole 5">
            <a:extLst>
              <a:ext uri="{FF2B5EF4-FFF2-40B4-BE49-F238E27FC236}">
                <a16:creationId xmlns:a16="http://schemas.microsoft.com/office/drawing/2014/main" id="{3A05E53B-D8D6-B9BD-9606-DC3799D3C16C}"/>
              </a:ext>
            </a:extLst>
          </p:cNvPr>
          <p:cNvSpPr txBox="1"/>
          <p:nvPr/>
        </p:nvSpPr>
        <p:spPr>
          <a:xfrm>
            <a:off x="611560" y="1904510"/>
            <a:ext cx="7920880" cy="3000821"/>
          </a:xfrm>
          <a:prstGeom prst="rect">
            <a:avLst/>
          </a:prstGeom>
          <a:noFill/>
        </p:spPr>
        <p:txBody>
          <a:bodyPr wrap="square" rtlCol="0">
            <a:spAutoFit/>
          </a:bodyPr>
          <a:lstStyle/>
          <a:p>
            <a:pPr>
              <a:spcAft>
                <a:spcPts val="600"/>
              </a:spcAft>
            </a:pPr>
            <a:r>
              <a:rPr lang="cs-CZ" sz="2000" b="1" dirty="0"/>
              <a:t>Časté chyby:</a:t>
            </a:r>
          </a:p>
          <a:p>
            <a:pPr marL="889200" lvl="1" indent="-432000" algn="just">
              <a:spcBef>
                <a:spcPts val="300"/>
              </a:spcBef>
              <a:spcAft>
                <a:spcPts val="300"/>
              </a:spcAft>
              <a:buClr>
                <a:schemeClr val="accent2"/>
              </a:buClr>
              <a:buFont typeface="Courier New" panose="02070309020205020404" pitchFamily="49" charset="0"/>
              <a:buChar char="o"/>
            </a:pPr>
            <a:r>
              <a:rPr lang="cs-CZ" dirty="0"/>
              <a:t>nedostatečně vysvětlená potřeba rozsahu zapojení (úvazku/počtu hodin) pracovníka do projektu,</a:t>
            </a:r>
          </a:p>
          <a:p>
            <a:pPr marL="889200" lvl="1" indent="-432000">
              <a:spcBef>
                <a:spcPts val="300"/>
              </a:spcBef>
              <a:spcAft>
                <a:spcPts val="300"/>
              </a:spcAft>
              <a:buClr>
                <a:schemeClr val="accent2"/>
              </a:buClr>
              <a:buFont typeface="Courier New" panose="02070309020205020404" pitchFamily="49" charset="0"/>
              <a:buChar char="o"/>
            </a:pPr>
            <a:r>
              <a:rPr lang="cs-CZ" dirty="0"/>
              <a:t>nadhodnocení výše úvazků, </a:t>
            </a:r>
          </a:p>
          <a:p>
            <a:pPr marL="889200" lvl="1" indent="-432000">
              <a:spcBef>
                <a:spcPts val="300"/>
              </a:spcBef>
              <a:spcAft>
                <a:spcPts val="300"/>
              </a:spcAft>
              <a:buClr>
                <a:schemeClr val="accent2"/>
              </a:buClr>
              <a:buFont typeface="Courier New" panose="02070309020205020404" pitchFamily="49" charset="0"/>
              <a:buChar char="o"/>
            </a:pPr>
            <a:r>
              <a:rPr lang="cs-CZ" dirty="0"/>
              <a:t>položka není navázaná na konkrétní aktivitu/aktivity,</a:t>
            </a:r>
          </a:p>
          <a:p>
            <a:pPr marL="889200" lvl="1" indent="-432000" algn="just">
              <a:spcBef>
                <a:spcPts val="300"/>
              </a:spcBef>
              <a:spcAft>
                <a:spcPts val="300"/>
              </a:spcAft>
              <a:buClr>
                <a:schemeClr val="accent2"/>
              </a:buClr>
              <a:buFont typeface="Courier New" panose="02070309020205020404" pitchFamily="49" charset="0"/>
              <a:buChar char="o"/>
            </a:pPr>
            <a:r>
              <a:rPr lang="cs-CZ" dirty="0"/>
              <a:t>pracovní náplň obsahuje činnosti, které jsou dle pravidel vyloučené z přímých osobních nákladů.</a:t>
            </a:r>
          </a:p>
          <a:p>
            <a:pPr lvl="1">
              <a:buClr>
                <a:schemeClr val="accent2"/>
              </a:buClr>
            </a:pPr>
            <a:endParaRPr lang="cs-CZ" dirty="0">
              <a:solidFill>
                <a:srgbClr val="FF0000"/>
              </a:solidFill>
            </a:endParaRPr>
          </a:p>
          <a:p>
            <a:pPr marL="285750" indent="-285750">
              <a:buFont typeface="Courier New" panose="02070309020205020404" pitchFamily="49" charset="0"/>
              <a:buChar char="o"/>
            </a:pPr>
            <a:endParaRPr lang="cs-CZ" dirty="0"/>
          </a:p>
        </p:txBody>
      </p:sp>
      <p:sp>
        <p:nvSpPr>
          <p:cNvPr id="4" name="Zástupný symbol pro číslo snímku 3">
            <a:extLst>
              <a:ext uri="{FF2B5EF4-FFF2-40B4-BE49-F238E27FC236}">
                <a16:creationId xmlns:a16="http://schemas.microsoft.com/office/drawing/2014/main" id="{2BF7C7E8-9330-D22E-3B31-B01F2F7174B9}"/>
              </a:ext>
            </a:extLst>
          </p:cNvPr>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3883447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C6457-3457-A50F-2B5E-17B2516B48EB}"/>
              </a:ext>
            </a:extLst>
          </p:cNvPr>
          <p:cNvSpPr>
            <a:spLocks noGrp="1"/>
          </p:cNvSpPr>
          <p:nvPr>
            <p:ph type="title"/>
          </p:nvPr>
        </p:nvSpPr>
        <p:spPr/>
        <p:txBody>
          <a:bodyPr/>
          <a:lstStyle/>
          <a:p>
            <a:r>
              <a:rPr lang="cs-CZ" dirty="0"/>
              <a:t>5. Adekvátnost indikátorů             </a:t>
            </a:r>
          </a:p>
        </p:txBody>
      </p:sp>
      <p:sp>
        <p:nvSpPr>
          <p:cNvPr id="3" name="Zástupný obsah 2">
            <a:extLst>
              <a:ext uri="{FF2B5EF4-FFF2-40B4-BE49-F238E27FC236}">
                <a16:creationId xmlns:a16="http://schemas.microsoft.com/office/drawing/2014/main" id="{393897B2-0CC1-917F-DD71-7447D5DDF059}"/>
              </a:ext>
            </a:extLst>
          </p:cNvPr>
          <p:cNvSpPr>
            <a:spLocks noGrp="1"/>
          </p:cNvSpPr>
          <p:nvPr>
            <p:ph idx="1"/>
          </p:nvPr>
        </p:nvSpPr>
        <p:spPr>
          <a:xfrm>
            <a:off x="360000" y="1340768"/>
            <a:ext cx="8424000" cy="5400600"/>
          </a:xfrm>
        </p:spPr>
        <p:txBody>
          <a:bodyPr/>
          <a:lstStyle/>
          <a:p>
            <a:pPr algn="just">
              <a:lnSpc>
                <a:spcPct val="100000"/>
              </a:lnSpc>
              <a:spcBef>
                <a:spcPts val="300"/>
              </a:spcBef>
              <a:spcAft>
                <a:spcPts val="300"/>
              </a:spcAft>
            </a:pPr>
            <a:r>
              <a:rPr lang="cs-CZ" sz="1600" dirty="0"/>
              <a:t>V žádosti o dotaci je nutné vyplnit všechny indikátory, které výzva stanoví jako povinné a dva povinně volitelné indikátory, </a:t>
            </a:r>
          </a:p>
          <a:p>
            <a:pPr algn="just">
              <a:lnSpc>
                <a:spcPct val="100000"/>
              </a:lnSpc>
              <a:spcBef>
                <a:spcPts val="300"/>
              </a:spcBef>
              <a:spcAft>
                <a:spcPts val="300"/>
              </a:spcAft>
            </a:pPr>
            <a:r>
              <a:rPr lang="cs-CZ" sz="1600" dirty="0"/>
              <a:t>cílové hodnoty stanovit v reálné výši, ve vazbě na cíl projektu a na klíčové aktivity,</a:t>
            </a:r>
          </a:p>
          <a:p>
            <a:pPr algn="just">
              <a:lnSpc>
                <a:spcPct val="100000"/>
              </a:lnSpc>
              <a:spcBef>
                <a:spcPts val="300"/>
              </a:spcBef>
              <a:spcAft>
                <a:spcPts val="300"/>
              </a:spcAft>
            </a:pPr>
            <a:r>
              <a:rPr lang="cs-CZ" sz="1600" dirty="0"/>
              <a:t>u každého indikátoru v komentáři vysvětlit způsob stanovení cílové hodnoty indikátoru.</a:t>
            </a:r>
          </a:p>
          <a:p>
            <a:pPr marL="0" indent="0">
              <a:lnSpc>
                <a:spcPct val="100000"/>
              </a:lnSpc>
              <a:spcBef>
                <a:spcPts val="1800"/>
              </a:spcBef>
              <a:buNone/>
            </a:pPr>
            <a:r>
              <a:rPr lang="cs-CZ" sz="1800" b="1" dirty="0"/>
              <a:t>Časté chyby:</a:t>
            </a:r>
          </a:p>
          <a:p>
            <a:pPr lvl="1" algn="just">
              <a:lnSpc>
                <a:spcPct val="100000"/>
              </a:lnSpc>
            </a:pPr>
            <a:r>
              <a:rPr lang="cs-CZ" sz="1600" dirty="0"/>
              <a:t>cílové hodnoty indikátorů nekorespondují s popisem aktivit projektu nebo jsou podhodnocené/nadhodnocené,</a:t>
            </a:r>
          </a:p>
          <a:p>
            <a:pPr lvl="1" algn="just">
              <a:lnSpc>
                <a:spcPct val="100000"/>
              </a:lnSpc>
            </a:pPr>
            <a:r>
              <a:rPr lang="cs-CZ" sz="1600" dirty="0"/>
              <a:t>není vyplněný komentář k cílové hodnotě indikátoru, nebo komentář není v souladu se stanovenou cílovou hodnotou,</a:t>
            </a:r>
          </a:p>
          <a:p>
            <a:pPr lvl="1" algn="just">
              <a:lnSpc>
                <a:spcPct val="100000"/>
              </a:lnSpc>
            </a:pPr>
            <a:r>
              <a:rPr lang="cs-CZ" sz="1600" dirty="0"/>
              <a:t>stanovení cílové hodnoty u indikátorů bez závazku,</a:t>
            </a:r>
          </a:p>
          <a:p>
            <a:pPr lvl="1" algn="just">
              <a:lnSpc>
                <a:spcPct val="100000"/>
              </a:lnSpc>
            </a:pPr>
            <a:r>
              <a:rPr lang="cs-CZ" sz="1600" dirty="0"/>
              <a:t>nejsou stanoveny cílové hodnoty u všech relevantních indikátorů,</a:t>
            </a:r>
          </a:p>
          <a:p>
            <a:pPr lvl="1" algn="just">
              <a:lnSpc>
                <a:spcPct val="100000"/>
              </a:lnSpc>
            </a:pPr>
            <a:r>
              <a:rPr lang="cs-CZ" sz="1600" dirty="0"/>
              <a:t>do podpory CS jsou započteny i aktivity, které nemají charakter podpory.</a:t>
            </a:r>
          </a:p>
        </p:txBody>
      </p:sp>
      <p:sp>
        <p:nvSpPr>
          <p:cNvPr id="4" name="Zástupný symbol pro číslo snímku 3">
            <a:extLst>
              <a:ext uri="{FF2B5EF4-FFF2-40B4-BE49-F238E27FC236}">
                <a16:creationId xmlns:a16="http://schemas.microsoft.com/office/drawing/2014/main" id="{814640C0-4F58-1521-8208-670C419B658A}"/>
              </a:ext>
            </a:extLst>
          </p:cNvPr>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841752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A73B0-7E34-7B58-1458-10188BBE1A3E}"/>
              </a:ext>
            </a:extLst>
          </p:cNvPr>
          <p:cNvSpPr>
            <a:spLocks noGrp="1"/>
          </p:cNvSpPr>
          <p:nvPr>
            <p:ph type="title"/>
          </p:nvPr>
        </p:nvSpPr>
        <p:spPr/>
        <p:txBody>
          <a:bodyPr/>
          <a:lstStyle/>
          <a:p>
            <a:r>
              <a:rPr lang="cs-CZ" dirty="0"/>
              <a:t>6. Způsob zapojení cs                      </a:t>
            </a:r>
            <a:r>
              <a:rPr lang="cs-CZ" sz="2000" dirty="0"/>
              <a:t>(1/2)</a:t>
            </a:r>
            <a:endParaRPr lang="cs-CZ" dirty="0"/>
          </a:p>
        </p:txBody>
      </p:sp>
      <p:sp>
        <p:nvSpPr>
          <p:cNvPr id="3" name="Zástupný obsah 2">
            <a:extLst>
              <a:ext uri="{FF2B5EF4-FFF2-40B4-BE49-F238E27FC236}">
                <a16:creationId xmlns:a16="http://schemas.microsoft.com/office/drawing/2014/main" id="{689B955A-D85A-F668-6984-AA160937F7CF}"/>
              </a:ext>
            </a:extLst>
          </p:cNvPr>
          <p:cNvSpPr>
            <a:spLocks noGrp="1"/>
          </p:cNvSpPr>
          <p:nvPr>
            <p:ph idx="1"/>
          </p:nvPr>
        </p:nvSpPr>
        <p:spPr>
          <a:xfrm>
            <a:off x="360000" y="2969969"/>
            <a:ext cx="8424000" cy="2546983"/>
          </a:xfrm>
        </p:spPr>
        <p:txBody>
          <a:bodyPr/>
          <a:lstStyle/>
          <a:p>
            <a:pPr algn="just">
              <a:lnSpc>
                <a:spcPct val="100000"/>
              </a:lnSpc>
            </a:pPr>
            <a:r>
              <a:rPr lang="cs-CZ" sz="1800" dirty="0"/>
              <a:t>CS by měla být adekvátním způsobem zapojena ve všech relevantních fázích projektu, způsob práce s CS pro ni má být přínosem a má přispívat ke zlepšení situace CS,</a:t>
            </a:r>
          </a:p>
          <a:p>
            <a:pPr algn="just">
              <a:lnSpc>
                <a:spcPct val="100000"/>
              </a:lnSpc>
            </a:pPr>
            <a:r>
              <a:rPr lang="cs-CZ" sz="1800" dirty="0"/>
              <a:t>podstatné je kvalitně popsat zejména v klíčových aktivitách projektu kolik osob z jaké CS bude danou aktivitou podpořeno, předpokládaný rozsah podpory, jakým způsobem bude s CS pracováno,</a:t>
            </a:r>
          </a:p>
          <a:p>
            <a:pPr algn="just">
              <a:lnSpc>
                <a:spcPct val="100000"/>
              </a:lnSpc>
            </a:pPr>
            <a:r>
              <a:rPr lang="cs-CZ" sz="1800" dirty="0"/>
              <a:t>v žádosti o dotaci je důležité popsat způsob oslovení CS, prokázat zájem CS zapojit se do projektu, její motivaci.</a:t>
            </a:r>
          </a:p>
        </p:txBody>
      </p:sp>
      <p:pic>
        <p:nvPicPr>
          <p:cNvPr id="4" name="Obrázek 3">
            <a:extLst>
              <a:ext uri="{FF2B5EF4-FFF2-40B4-BE49-F238E27FC236}">
                <a16:creationId xmlns:a16="http://schemas.microsoft.com/office/drawing/2014/main" id="{4C391A30-7AAD-46F7-70F5-3957B163E622}"/>
              </a:ext>
            </a:extLst>
          </p:cNvPr>
          <p:cNvPicPr>
            <a:picLocks noChangeAspect="1"/>
          </p:cNvPicPr>
          <p:nvPr/>
        </p:nvPicPr>
        <p:blipFill>
          <a:blip r:embed="rId2"/>
          <a:stretch>
            <a:fillRect/>
          </a:stretch>
        </p:blipFill>
        <p:spPr>
          <a:xfrm>
            <a:off x="1547664" y="1246388"/>
            <a:ext cx="5696192" cy="1368152"/>
          </a:xfrm>
          <a:prstGeom prst="rect">
            <a:avLst/>
          </a:prstGeom>
        </p:spPr>
      </p:pic>
      <p:sp>
        <p:nvSpPr>
          <p:cNvPr id="5" name="Zástupný symbol pro číslo snímku 4">
            <a:extLst>
              <a:ext uri="{FF2B5EF4-FFF2-40B4-BE49-F238E27FC236}">
                <a16:creationId xmlns:a16="http://schemas.microsoft.com/office/drawing/2014/main" id="{00549869-4702-F4E9-9BC0-FE5AFD9B37F3}"/>
              </a:ext>
            </a:extLst>
          </p:cNvPr>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310807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Oprávnění žadatelé</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360000" y="1772816"/>
            <a:ext cx="8424000" cy="4923184"/>
          </a:xfrm>
        </p:spPr>
        <p:txBody>
          <a:bodyPr/>
          <a:lstStyle/>
          <a:p>
            <a:pPr marL="0" indent="0" algn="just">
              <a:lnSpc>
                <a:spcPct val="100000"/>
              </a:lnSpc>
              <a:spcAft>
                <a:spcPts val="1800"/>
              </a:spcAft>
              <a:buNone/>
            </a:pPr>
            <a:r>
              <a:rPr lang="cs-CZ" b="1" dirty="0">
                <a:latin typeface="Arial" panose="020B0604020202020204" pitchFamily="34" charset="0"/>
                <a:ea typeface="Calibri" panose="020F0502020204030204" pitchFamily="34" charset="0"/>
              </a:rPr>
              <a:t>Pro tuto výzvu jsou oprávněnými žadateli:</a:t>
            </a:r>
            <a:endParaRPr lang="cs-CZ" b="1" dirty="0">
              <a:effectLst/>
              <a:latin typeface="Arial" panose="020B0604020202020204" pitchFamily="34" charset="0"/>
              <a:ea typeface="Calibri" panose="020F0502020204030204" pitchFamily="34" charset="0"/>
            </a:endParaRPr>
          </a:p>
          <a:p>
            <a:pPr lvl="0">
              <a:lnSpc>
                <a:spcPct val="100000"/>
              </a:lnSpc>
              <a:spcBef>
                <a:spcPts val="0"/>
              </a:spcBef>
              <a:spcAft>
                <a:spcPts val="0"/>
              </a:spcAft>
            </a:pPr>
            <a:r>
              <a:rPr lang="cs-CZ" sz="2000" dirty="0"/>
              <a:t>NNO, jejichž předmětem je veřejně prospěšná činnost; doba existence alespoň 2 roky k datu vyhlášení výzvy:</a:t>
            </a:r>
          </a:p>
          <a:p>
            <a:pPr lvl="1">
              <a:spcBef>
                <a:spcPts val="0"/>
              </a:spcBef>
              <a:spcAft>
                <a:spcPts val="0"/>
              </a:spcAft>
            </a:pPr>
            <a:r>
              <a:rPr lang="cs-CZ" dirty="0"/>
              <a:t>spolky a pobočné spolky,</a:t>
            </a:r>
          </a:p>
          <a:p>
            <a:pPr lvl="1">
              <a:spcBef>
                <a:spcPts val="0"/>
              </a:spcBef>
              <a:spcAft>
                <a:spcPts val="0"/>
              </a:spcAft>
            </a:pPr>
            <a:r>
              <a:rPr lang="cs-CZ" dirty="0"/>
              <a:t>církevní právnické osoby,</a:t>
            </a:r>
          </a:p>
          <a:p>
            <a:pPr lvl="1">
              <a:spcBef>
                <a:spcPts val="0"/>
              </a:spcBef>
              <a:spcAft>
                <a:spcPts val="0"/>
              </a:spcAft>
            </a:pPr>
            <a:r>
              <a:rPr lang="cs-CZ" dirty="0"/>
              <a:t>obecně prospěšné společnosti,</a:t>
            </a:r>
          </a:p>
          <a:p>
            <a:pPr lvl="1">
              <a:spcBef>
                <a:spcPts val="0"/>
              </a:spcBef>
              <a:spcAft>
                <a:spcPts val="0"/>
              </a:spcAft>
            </a:pPr>
            <a:r>
              <a:rPr lang="cs-CZ" dirty="0"/>
              <a:t>ústavy,</a:t>
            </a:r>
          </a:p>
          <a:p>
            <a:pPr lvl="1">
              <a:spcBef>
                <a:spcPts val="0"/>
              </a:spcBef>
              <a:spcAft>
                <a:spcPts val="0"/>
              </a:spcAft>
            </a:pPr>
            <a:r>
              <a:rPr lang="cs-CZ" dirty="0"/>
              <a:t>nadace a nadační fondy.</a:t>
            </a:r>
          </a:p>
          <a:p>
            <a:pPr marL="414000" lvl="1" indent="0">
              <a:spcBef>
                <a:spcPts val="0"/>
              </a:spcBef>
              <a:spcAft>
                <a:spcPts val="0"/>
              </a:spcAft>
              <a:buNone/>
            </a:pPr>
            <a:endParaRPr lang="cs-CZ" dirty="0"/>
          </a:p>
          <a:p>
            <a:pPr lvl="0">
              <a:lnSpc>
                <a:spcPct val="100000"/>
              </a:lnSpc>
              <a:spcBef>
                <a:spcPts val="0"/>
              </a:spcBef>
              <a:spcAft>
                <a:spcPts val="0"/>
              </a:spcAft>
            </a:pPr>
            <a:r>
              <a:rPr lang="cs-CZ" sz="2000" dirty="0"/>
              <a:t>Poskytovatelé sociálních služeb zapsaní v registru poskytovatelů sociálních služeb</a:t>
            </a:r>
            <a:r>
              <a:rPr lang="cs-CZ" sz="2000" b="1" dirty="0"/>
              <a:t> </a:t>
            </a:r>
            <a:r>
              <a:rPr lang="cs-CZ" sz="2000" dirty="0"/>
              <a:t>dle zákona č. 108/2006 Sb. (s výjimkou územních samosprávných celků jsou-li registrovanými poskytovateli sociálních služeb a poskytovatelů sociálních služeb zřizovaných MPSV)</a:t>
            </a:r>
          </a:p>
          <a:p>
            <a:pPr algn="just">
              <a:lnSpc>
                <a:spcPct val="100000"/>
              </a:lnSpc>
              <a:spcAft>
                <a:spcPts val="300"/>
              </a:spcAft>
            </a:pPr>
            <a:r>
              <a:rPr lang="cs-CZ" sz="2000" dirty="0"/>
              <a:t>Mezinárodní organizace působící v ČR</a:t>
            </a:r>
          </a:p>
          <a:p>
            <a:pPr marL="0" indent="0" algn="just">
              <a:lnSpc>
                <a:spcPct val="100000"/>
              </a:lnSpc>
              <a:spcAft>
                <a:spcPts val="300"/>
              </a:spcAft>
              <a:buNone/>
            </a:pPr>
            <a:endParaRPr lang="cs-CZ" sz="1600" dirty="0">
              <a:latin typeface="Arial" panose="020B0604020202020204" pitchFamily="34" charset="0"/>
              <a:ea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BE660C7D-0522-4413-AABE-D21A4718AED4}"/>
              </a:ext>
            </a:extLst>
          </p:cNvPr>
          <p:cNvPicPr/>
          <p:nvPr/>
        </p:nvPicPr>
        <p:blipFill>
          <a:blip r:embed="rId3" cstate="print">
            <a:extLst>
              <a:ext uri="{BEBA8EAE-BF5A-486C-A8C5-ECC9F3942E4B}">
                <a14:imgProps xmlns:a14="http://schemas.microsoft.com/office/drawing/2010/main">
                  <a14:imgLayer r:embed="rId4">
                    <a14:imgEffect>
                      <a14:backgroundRemoval t="1368" b="91966" l="9221" r="93005">
                        <a14:foregroundMark x1="48649" y1="60513" x2="48649" y2="60513"/>
                        <a14:foregroundMark x1="49603" y1="57949" x2="49603" y2="57949"/>
                        <a14:foregroundMark x1="32750" y1="36923" x2="32750" y2="36923"/>
                        <a14:foregroundMark x1="23211" y1="10769" x2="23211" y2="10769"/>
                        <a14:foregroundMark x1="22576" y1="10769" x2="22576" y2="10769"/>
                        <a14:foregroundMark x1="28299" y1="7521" x2="28299" y2="7521"/>
                        <a14:foregroundMark x1="29889" y1="7179" x2="29889" y2="7179"/>
                        <a14:foregroundMark x1="32432" y1="2564" x2="32432" y2="2564"/>
                        <a14:foregroundMark x1="27027" y1="91966" x2="27027" y2="91966"/>
                        <a14:foregroundMark x1="51192" y1="90256" x2="51192" y2="90256"/>
                        <a14:foregroundMark x1="9221" y1="74872" x2="9221" y2="74872"/>
                        <a14:foregroundMark x1="31320" y1="1709" x2="31320" y2="1709"/>
                        <a14:foregroundMark x1="78537" y1="27009" x2="78537" y2="27009"/>
                        <a14:foregroundMark x1="88712" y1="31795" x2="88712" y2="31795"/>
                        <a14:foregroundMark x1="90779" y1="42564" x2="90779" y2="42564"/>
                        <a14:foregroundMark x1="85374" y1="51966" x2="85374" y2="51966"/>
                        <a14:foregroundMark x1="74563" y1="51111" x2="74563" y2="51111"/>
                        <a14:foregroundMark x1="79173" y1="38291" x2="79173" y2="38291"/>
                        <a14:foregroundMark x1="77583" y1="41026" x2="77583" y2="41026"/>
                        <a14:foregroundMark x1="67409" y1="21709" x2="67409" y2="21709"/>
                        <a14:foregroundMark x1="93005" y1="44615" x2="9300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84168" y="2924944"/>
            <a:ext cx="2130474" cy="1440280"/>
          </a:xfrm>
          <a:prstGeom prst="rect">
            <a:avLst/>
          </a:prstGeom>
          <a:noFill/>
          <a:ln>
            <a:noFill/>
          </a:ln>
        </p:spPr>
      </p:pic>
      <p:sp>
        <p:nvSpPr>
          <p:cNvPr id="4" name="Zástupný symbol pro číslo snímku 3">
            <a:extLst>
              <a:ext uri="{FF2B5EF4-FFF2-40B4-BE49-F238E27FC236}">
                <a16:creationId xmlns:a16="http://schemas.microsoft.com/office/drawing/2014/main" id="{47572E7C-3D7F-F5DC-FE8D-07939382A1A3}"/>
              </a:ext>
            </a:extLst>
          </p:cNvPr>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929672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E497B0-0A12-3EA3-6B04-47DCC61346D6}"/>
              </a:ext>
            </a:extLst>
          </p:cNvPr>
          <p:cNvSpPr>
            <a:spLocks noGrp="1"/>
          </p:cNvSpPr>
          <p:nvPr>
            <p:ph type="title"/>
          </p:nvPr>
        </p:nvSpPr>
        <p:spPr/>
        <p:txBody>
          <a:bodyPr/>
          <a:lstStyle/>
          <a:p>
            <a:r>
              <a:rPr lang="cs-CZ" dirty="0"/>
              <a:t>6. Způsob zapojení cs                      </a:t>
            </a:r>
            <a:r>
              <a:rPr lang="cs-CZ" sz="2000" dirty="0"/>
              <a:t>(2/2)</a:t>
            </a:r>
            <a:endParaRPr lang="cs-CZ" dirty="0"/>
          </a:p>
        </p:txBody>
      </p:sp>
      <p:sp>
        <p:nvSpPr>
          <p:cNvPr id="3" name="Zástupný obsah 2">
            <a:extLst>
              <a:ext uri="{FF2B5EF4-FFF2-40B4-BE49-F238E27FC236}">
                <a16:creationId xmlns:a16="http://schemas.microsoft.com/office/drawing/2014/main" id="{17B10E79-9A9F-2C0B-DE62-184246F26F81}"/>
              </a:ext>
            </a:extLst>
          </p:cNvPr>
          <p:cNvSpPr>
            <a:spLocks noGrp="1"/>
          </p:cNvSpPr>
          <p:nvPr>
            <p:ph idx="1"/>
          </p:nvPr>
        </p:nvSpPr>
        <p:spPr/>
        <p:txBody>
          <a:bodyPr/>
          <a:lstStyle/>
          <a:p>
            <a:pPr marL="0" indent="0">
              <a:buNone/>
            </a:pPr>
            <a:r>
              <a:rPr lang="cs-CZ" sz="2000" b="1" dirty="0"/>
              <a:t>Časté chyby:</a:t>
            </a:r>
          </a:p>
          <a:p>
            <a:pPr lvl="1" algn="just"/>
            <a:r>
              <a:rPr lang="cs-CZ" sz="1800" dirty="0"/>
              <a:t>zvoleny nevhodné formy práce s CS vzhledem k plánovaným aktivitám a charakteristikám CS,</a:t>
            </a:r>
          </a:p>
          <a:p>
            <a:pPr lvl="1" algn="just"/>
            <a:r>
              <a:rPr lang="cs-CZ" sz="1800" dirty="0"/>
              <a:t>neprokázaný zájem/motivace CS zapojit se do projektových aktivit,</a:t>
            </a:r>
          </a:p>
          <a:p>
            <a:pPr lvl="1" algn="just"/>
            <a:r>
              <a:rPr lang="cs-CZ" sz="1800" dirty="0"/>
              <a:t>neadekvátní intenzita zapojení CS,</a:t>
            </a:r>
          </a:p>
          <a:p>
            <a:pPr lvl="1" algn="just"/>
            <a:r>
              <a:rPr lang="cs-CZ" sz="1800" dirty="0"/>
              <a:t>nedostatečný popis zapojení CS do projektu:</a:t>
            </a:r>
          </a:p>
          <a:p>
            <a:pPr lvl="2" algn="just">
              <a:lnSpc>
                <a:spcPct val="100000"/>
              </a:lnSpc>
              <a:buFont typeface="Wingdings" panose="05000000000000000000" pitchFamily="2" charset="2"/>
              <a:buChar char="§"/>
            </a:pPr>
            <a:r>
              <a:rPr lang="cs-CZ" sz="1600" dirty="0"/>
              <a:t>nekonkretizovaný rozsah podpory a počet osob z CS zapojených do aktivit,</a:t>
            </a:r>
          </a:p>
          <a:p>
            <a:pPr lvl="2" algn="just">
              <a:lnSpc>
                <a:spcPct val="100000"/>
              </a:lnSpc>
              <a:buFont typeface="Wingdings" panose="05000000000000000000" pitchFamily="2" charset="2"/>
              <a:buChar char="§"/>
            </a:pPr>
            <a:r>
              <a:rPr lang="cs-CZ" sz="1600" dirty="0"/>
              <a:t>příliš obecný popis zvolené formy podpory.</a:t>
            </a:r>
          </a:p>
        </p:txBody>
      </p:sp>
      <p:sp>
        <p:nvSpPr>
          <p:cNvPr id="4" name="Zástupný symbol pro číslo snímku 3">
            <a:extLst>
              <a:ext uri="{FF2B5EF4-FFF2-40B4-BE49-F238E27FC236}">
                <a16:creationId xmlns:a16="http://schemas.microsoft.com/office/drawing/2014/main" id="{B6C4CE43-CE7C-F803-AE49-4F21AD4CA267}"/>
              </a:ext>
            </a:extLst>
          </p:cNvPr>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1770993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44769-D084-08A2-C6B0-01C3C9F9E3AD}"/>
              </a:ext>
            </a:extLst>
          </p:cNvPr>
          <p:cNvSpPr>
            <a:spLocks noGrp="1"/>
          </p:cNvSpPr>
          <p:nvPr>
            <p:ph type="title"/>
          </p:nvPr>
        </p:nvSpPr>
        <p:spPr/>
        <p:txBody>
          <a:bodyPr/>
          <a:lstStyle/>
          <a:p>
            <a:r>
              <a:rPr lang="cs-CZ" dirty="0"/>
              <a:t>7. Způsob realizace aktivit a jejich návaznost                                         </a:t>
            </a:r>
          </a:p>
        </p:txBody>
      </p:sp>
      <p:sp>
        <p:nvSpPr>
          <p:cNvPr id="3" name="Zástupný obsah 2">
            <a:extLst>
              <a:ext uri="{FF2B5EF4-FFF2-40B4-BE49-F238E27FC236}">
                <a16:creationId xmlns:a16="http://schemas.microsoft.com/office/drawing/2014/main" id="{00FA9AB8-B78F-6078-48DD-51D7EECBF356}"/>
              </a:ext>
            </a:extLst>
          </p:cNvPr>
          <p:cNvSpPr>
            <a:spLocks noGrp="1"/>
          </p:cNvSpPr>
          <p:nvPr>
            <p:ph idx="1"/>
          </p:nvPr>
        </p:nvSpPr>
        <p:spPr>
          <a:xfrm>
            <a:off x="211242" y="1277720"/>
            <a:ext cx="8572758" cy="5238280"/>
          </a:xfrm>
        </p:spPr>
        <p:txBody>
          <a:bodyPr/>
          <a:lstStyle/>
          <a:p>
            <a:pPr algn="just">
              <a:lnSpc>
                <a:spcPct val="100000"/>
              </a:lnSpc>
            </a:pPr>
            <a:r>
              <a:rPr lang="cs-CZ" sz="1800" dirty="0"/>
              <a:t>Zvolený soubor klíčových aktivit musí být logicky zvolený vůči vymezenému problému a stanovenému cíli projektu, aktivity na sebe musí vhodně navazovat, doplňovat se,</a:t>
            </a:r>
          </a:p>
          <a:p>
            <a:pPr algn="just">
              <a:lnSpc>
                <a:spcPct val="100000"/>
              </a:lnSpc>
            </a:pPr>
            <a:r>
              <a:rPr lang="cs-CZ" sz="1800" dirty="0"/>
              <a:t>klíčové aktivity musí být dostatečně konkrétně a srozumitelně popsané:</a:t>
            </a:r>
          </a:p>
          <a:p>
            <a:pPr lvl="1" algn="just">
              <a:lnSpc>
                <a:spcPct val="100000"/>
              </a:lnSpc>
              <a:spcAft>
                <a:spcPts val="0"/>
              </a:spcAft>
            </a:pPr>
            <a:r>
              <a:rPr lang="cs-CZ" sz="1600" dirty="0"/>
              <a:t>předpokládaný harmonogram aktivity,</a:t>
            </a:r>
          </a:p>
          <a:p>
            <a:pPr lvl="1" algn="just">
              <a:lnSpc>
                <a:spcPct val="100000"/>
              </a:lnSpc>
              <a:spcAft>
                <a:spcPts val="0"/>
              </a:spcAft>
            </a:pPr>
            <a:r>
              <a:rPr lang="cs-CZ" sz="1600" dirty="0"/>
              <a:t>způsob provádění aktivity, včetně předpokládané časové dotace jednotlivých činností realizovaných v rámci aktivity,</a:t>
            </a:r>
          </a:p>
          <a:p>
            <a:pPr lvl="1" algn="just">
              <a:lnSpc>
                <a:spcPct val="100000"/>
              </a:lnSpc>
              <a:spcAft>
                <a:spcPts val="0"/>
              </a:spcAft>
            </a:pPr>
            <a:r>
              <a:rPr lang="cs-CZ" sz="1600" dirty="0"/>
              <a:t>výstupy aktivity,</a:t>
            </a:r>
          </a:p>
          <a:p>
            <a:pPr algn="just">
              <a:lnSpc>
                <a:spcPct val="100000"/>
              </a:lnSpc>
            </a:pPr>
            <a:r>
              <a:rPr lang="cs-CZ" sz="1800" dirty="0"/>
              <a:t>je potřeba popsat i aktivity, které budou financované z paušálu.</a:t>
            </a:r>
          </a:p>
          <a:p>
            <a:pPr marL="0" indent="0" algn="just">
              <a:lnSpc>
                <a:spcPct val="100000"/>
              </a:lnSpc>
              <a:spcBef>
                <a:spcPts val="1800"/>
              </a:spcBef>
              <a:buNone/>
            </a:pPr>
            <a:r>
              <a:rPr lang="cs-CZ" sz="1800" b="1" dirty="0"/>
              <a:t>Časté chyby:</a:t>
            </a:r>
          </a:p>
          <a:p>
            <a:pPr lvl="1" algn="just">
              <a:lnSpc>
                <a:spcPct val="100000"/>
              </a:lnSpc>
            </a:pPr>
            <a:r>
              <a:rPr lang="cs-CZ" sz="1600" dirty="0"/>
              <a:t>aktivity netvoří logický celek, nepovedou k dosažení cíle projektu,</a:t>
            </a:r>
          </a:p>
          <a:p>
            <a:pPr lvl="1" algn="just">
              <a:lnSpc>
                <a:spcPct val="100000"/>
              </a:lnSpc>
            </a:pPr>
            <a:r>
              <a:rPr lang="cs-CZ" sz="1600" dirty="0"/>
              <a:t>nekonkrétní popis realizace klíčových aktivit a/nebo jejich výstupů,</a:t>
            </a:r>
          </a:p>
          <a:p>
            <a:pPr lvl="1" algn="just">
              <a:lnSpc>
                <a:spcPct val="100000"/>
              </a:lnSpc>
            </a:pPr>
            <a:r>
              <a:rPr lang="cs-CZ" sz="1600" dirty="0"/>
              <a:t>popis klíčových aktivit v žádosti o dotaci se rozchází s informacemi, které byly doplněny v přílohách,</a:t>
            </a:r>
          </a:p>
          <a:p>
            <a:pPr lvl="1" algn="just">
              <a:lnSpc>
                <a:spcPct val="100000"/>
              </a:lnSpc>
            </a:pPr>
            <a:r>
              <a:rPr lang="cs-CZ" sz="1600" dirty="0"/>
              <a:t>způsob provádění aktivity nepovede k dosažení stanovených výstupů aktivity,</a:t>
            </a:r>
          </a:p>
          <a:p>
            <a:pPr lvl="1" algn="just">
              <a:lnSpc>
                <a:spcPct val="100000"/>
              </a:lnSpc>
            </a:pPr>
            <a:r>
              <a:rPr lang="cs-CZ" sz="1600" dirty="0"/>
              <a:t>nadhodnocená/podhodnocená časová dotace aktivity.</a:t>
            </a:r>
          </a:p>
          <a:p>
            <a:pPr marL="414000" lvl="1" indent="0" algn="just">
              <a:lnSpc>
                <a:spcPct val="100000"/>
              </a:lnSpc>
              <a:buNone/>
            </a:pPr>
            <a:endParaRPr lang="cs-CZ" sz="1600" dirty="0">
              <a:solidFill>
                <a:srgbClr val="FF0000"/>
              </a:solidFill>
            </a:endParaRPr>
          </a:p>
        </p:txBody>
      </p:sp>
      <p:sp>
        <p:nvSpPr>
          <p:cNvPr id="4" name="Zástupný symbol pro číslo snímku 3">
            <a:extLst>
              <a:ext uri="{FF2B5EF4-FFF2-40B4-BE49-F238E27FC236}">
                <a16:creationId xmlns:a16="http://schemas.microsoft.com/office/drawing/2014/main" id="{2047F768-0FC7-D104-1700-2C1F66833896}"/>
              </a:ext>
            </a:extLst>
          </p:cNvPr>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1682907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3. Věcné hodnocení                           </a:t>
            </a:r>
            <a:endParaRPr lang="cs-CZ" sz="2000" dirty="0"/>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179512" y="1556792"/>
            <a:ext cx="8604488" cy="5301208"/>
          </a:xfrm>
        </p:spPr>
        <p:txBody>
          <a:bodyPr/>
          <a:lstStyle/>
          <a:p>
            <a:pPr algn="just">
              <a:lnSpc>
                <a:spcPct val="110000"/>
              </a:lnSpc>
            </a:pPr>
            <a:r>
              <a:rPr lang="cs-CZ" sz="1800" b="0" i="0" u="none" strike="noStrike" baseline="0" dirty="0">
                <a:solidFill>
                  <a:schemeClr val="accent1"/>
                </a:solidFill>
                <a:latin typeface="Arial" panose="020B0604020202020204" pitchFamily="34" charset="0"/>
              </a:rPr>
              <a:t>Věcné hodnocení musí být ukončeno do 65 pracovních dnů od uzávěrky příjmu žádostí v rámci výzvy</a:t>
            </a:r>
            <a:r>
              <a:rPr lang="cs-CZ" sz="1800" dirty="0">
                <a:solidFill>
                  <a:schemeClr val="accent1"/>
                </a:solidFill>
                <a:latin typeface="Arial" panose="020B0604020202020204" pitchFamily="34" charset="0"/>
              </a:rPr>
              <a:t>. </a:t>
            </a:r>
          </a:p>
          <a:p>
            <a:pPr algn="just">
              <a:lnSpc>
                <a:spcPct val="110000"/>
              </a:lnSpc>
            </a:pPr>
            <a:r>
              <a:rPr lang="cs-CZ" sz="1800" b="0" i="0" u="none" strike="noStrike" baseline="0" dirty="0">
                <a:solidFill>
                  <a:schemeClr val="accent1"/>
                </a:solidFill>
                <a:latin typeface="Arial" panose="020B0604020202020204" pitchFamily="34" charset="0"/>
              </a:rPr>
              <a:t>Dokončením se rozumí změna stavu žádostí na některý z finálních stavů žádostí o podporu, vyrozumění neúspěšných žadatelů probíhá po jeho dokončení prostřednictvím DS. </a:t>
            </a:r>
          </a:p>
          <a:p>
            <a:pPr algn="just">
              <a:lnSpc>
                <a:spcPct val="110000"/>
              </a:lnSpc>
            </a:pPr>
            <a:r>
              <a:rPr lang="cs-CZ" sz="1800" dirty="0">
                <a:solidFill>
                  <a:schemeClr val="accent1"/>
                </a:solidFill>
                <a:latin typeface="Arial" panose="020B0604020202020204" pitchFamily="34" charset="0"/>
              </a:rPr>
              <a:t>Finálními stavy se pro fázi věcného hodnocení rozumí:</a:t>
            </a:r>
          </a:p>
          <a:p>
            <a:pPr marL="1169988" lvl="1" indent="-363538">
              <a:lnSpc>
                <a:spcPct val="100000"/>
              </a:lnSpc>
            </a:pPr>
            <a:r>
              <a:rPr lang="cs-CZ" sz="1600" dirty="0">
                <a:solidFill>
                  <a:schemeClr val="accent1"/>
                </a:solidFill>
                <a:latin typeface="Arial" panose="020B0604020202020204" pitchFamily="34" charset="0"/>
              </a:rPr>
              <a:t>Žádost o podporu splnila podmínky věcného hodnocení </a:t>
            </a:r>
          </a:p>
          <a:p>
            <a:pPr marL="1169988" lvl="1" indent="-363538">
              <a:lnSpc>
                <a:spcPct val="100000"/>
              </a:lnSpc>
            </a:pPr>
            <a:r>
              <a:rPr lang="cs-CZ" sz="1600" dirty="0">
                <a:solidFill>
                  <a:schemeClr val="accent1"/>
                </a:solidFill>
                <a:latin typeface="Arial" panose="020B0604020202020204" pitchFamily="34" charset="0"/>
              </a:rPr>
              <a:t>Žádost o podporu nesplnila podmínky věcného hodnocení</a:t>
            </a:r>
            <a:endParaRPr lang="cs-CZ" sz="1800" b="0" i="0" u="none" strike="noStrike" baseline="0" dirty="0">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pic>
        <p:nvPicPr>
          <p:cNvPr id="5" name="Obrázek 4">
            <a:extLst>
              <a:ext uri="{FF2B5EF4-FFF2-40B4-BE49-F238E27FC236}">
                <a16:creationId xmlns:a16="http://schemas.microsoft.com/office/drawing/2014/main" id="{D01CF7F9-795E-D13D-DF3C-18D3260F1533}"/>
              </a:ext>
            </a:extLst>
          </p:cNvPr>
          <p:cNvPicPr>
            <a:picLocks noChangeAspect="1"/>
          </p:cNvPicPr>
          <p:nvPr/>
        </p:nvPicPr>
        <p:blipFill>
          <a:blip r:embed="rId2"/>
          <a:stretch>
            <a:fillRect/>
          </a:stretch>
        </p:blipFill>
        <p:spPr>
          <a:xfrm>
            <a:off x="3529012" y="5306325"/>
            <a:ext cx="2085975" cy="1209675"/>
          </a:xfrm>
          <a:prstGeom prst="rect">
            <a:avLst/>
          </a:prstGeom>
        </p:spPr>
      </p:pic>
    </p:spTree>
    <p:extLst>
      <p:ext uri="{BB962C8B-B14F-4D97-AF65-F5344CB8AC3E}">
        <p14:creationId xmlns:p14="http://schemas.microsoft.com/office/powerpoint/2010/main" val="513513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4. Výběrová komise                           </a:t>
            </a:r>
            <a:endParaRPr lang="cs-CZ" sz="2000" dirty="0"/>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179512" y="1340768"/>
            <a:ext cx="8604488" cy="5517232"/>
          </a:xfrm>
        </p:spPr>
        <p:txBody>
          <a:bodyPr/>
          <a:lstStyle/>
          <a:p>
            <a:pPr algn="just">
              <a:lnSpc>
                <a:spcPct val="110000"/>
              </a:lnSpc>
            </a:pPr>
            <a:r>
              <a:rPr lang="cs-CZ" sz="1600" dirty="0">
                <a:solidFill>
                  <a:schemeClr val="accent1"/>
                </a:solidFill>
              </a:rPr>
              <a:t>Výběrová komise je uskupení minimálně pěti osob, které nebyly zapojeny do věcného hodnocení jako hodnotitelé žádostí o dotaci, o kterých má výběrová komise jednat. </a:t>
            </a:r>
            <a:r>
              <a:rPr lang="cs-CZ" sz="1600" b="1" dirty="0">
                <a:solidFill>
                  <a:schemeClr val="accent1"/>
                </a:solidFill>
              </a:rPr>
              <a:t>Výběrová komise projednává žádosti o dotaci, které uspěly v předchozích fázích hodnocení a výběru, a rozhoduje o tom, zda žádost bude doporučena nebo nedoporučena k financování</a:t>
            </a:r>
            <a:r>
              <a:rPr lang="cs-CZ" sz="1600" dirty="0">
                <a:solidFill>
                  <a:schemeClr val="accent1"/>
                </a:solidFill>
              </a:rPr>
              <a:t>. </a:t>
            </a:r>
          </a:p>
          <a:p>
            <a:pPr algn="just">
              <a:lnSpc>
                <a:spcPct val="110000"/>
              </a:lnSpc>
            </a:pPr>
            <a:endParaRPr lang="cs-CZ" sz="2800" dirty="0">
              <a:solidFill>
                <a:schemeClr val="accent1"/>
              </a:solidFill>
            </a:endParaRPr>
          </a:p>
          <a:p>
            <a:pPr algn="just">
              <a:lnSpc>
                <a:spcPct val="110000"/>
              </a:lnSpc>
            </a:pPr>
            <a:r>
              <a:rPr lang="cs-CZ" sz="1600" b="0" i="0" u="none" strike="noStrike" baseline="0" dirty="0">
                <a:solidFill>
                  <a:schemeClr val="accent1"/>
                </a:solidFill>
                <a:latin typeface="Arial" panose="020B0604020202020204" pitchFamily="34" charset="0"/>
              </a:rPr>
              <a:t>Komise musí zasednout do 20 pracovních dnů od ukončení věcného hodnocení.</a:t>
            </a:r>
            <a:endParaRPr lang="cs-CZ" sz="1600" dirty="0">
              <a:solidFill>
                <a:schemeClr val="accent1"/>
              </a:solidFill>
            </a:endParaRPr>
          </a:p>
          <a:p>
            <a:pPr algn="just">
              <a:lnSpc>
                <a:spcPct val="110000"/>
              </a:lnSpc>
            </a:pPr>
            <a:r>
              <a:rPr lang="cs-CZ" sz="1600" dirty="0">
                <a:solidFill>
                  <a:schemeClr val="accent1"/>
                </a:solidFill>
              </a:rPr>
              <a:t>Na základě výsledku jednání výběrové komise bude žádost o podporu převedena do některého z stavů žádostí o podporu: </a:t>
            </a:r>
          </a:p>
          <a:p>
            <a:pPr marL="1170000" lvl="1" indent="-363600" algn="just">
              <a:lnSpc>
                <a:spcPct val="110000"/>
              </a:lnSpc>
            </a:pPr>
            <a:r>
              <a:rPr lang="cs-CZ" sz="1800" dirty="0">
                <a:solidFill>
                  <a:schemeClr val="accent1"/>
                </a:solidFill>
              </a:rPr>
              <a:t>Žádost o podporu doporučena k financování</a:t>
            </a:r>
          </a:p>
          <a:p>
            <a:pPr marL="1170000" lvl="1" indent="-363600" algn="just">
              <a:lnSpc>
                <a:spcPct val="110000"/>
              </a:lnSpc>
            </a:pPr>
            <a:r>
              <a:rPr lang="cs-CZ" sz="1800" dirty="0">
                <a:solidFill>
                  <a:schemeClr val="accent1"/>
                </a:solidFill>
              </a:rPr>
              <a:t>Žádost o podporu nedoporučena k financování</a:t>
            </a:r>
          </a:p>
          <a:p>
            <a:pPr marL="1170000" lvl="1" indent="-363600" algn="just">
              <a:lnSpc>
                <a:spcPct val="110000"/>
              </a:lnSpc>
            </a:pPr>
            <a:r>
              <a:rPr lang="cs-CZ" sz="1800" dirty="0">
                <a:solidFill>
                  <a:schemeClr val="accent1"/>
                </a:solidFill>
              </a:rPr>
              <a:t>Žádost o podporu zařazena mezi náhradní projekty do tzv. zásobníku</a:t>
            </a:r>
            <a:endParaRPr lang="cs-CZ" sz="1800" b="0" i="0" u="none" strike="noStrike" baseline="0" dirty="0">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pic>
        <p:nvPicPr>
          <p:cNvPr id="5" name="Obrázek 4">
            <a:extLst>
              <a:ext uri="{FF2B5EF4-FFF2-40B4-BE49-F238E27FC236}">
                <a16:creationId xmlns:a16="http://schemas.microsoft.com/office/drawing/2014/main" id="{7952AF95-84E5-C699-960C-013C7F33E34C}"/>
              </a:ext>
            </a:extLst>
          </p:cNvPr>
          <p:cNvPicPr>
            <a:picLocks noChangeAspect="1"/>
          </p:cNvPicPr>
          <p:nvPr/>
        </p:nvPicPr>
        <p:blipFill>
          <a:blip r:embed="rId2"/>
          <a:stretch>
            <a:fillRect/>
          </a:stretch>
        </p:blipFill>
        <p:spPr>
          <a:xfrm>
            <a:off x="6012160" y="2492896"/>
            <a:ext cx="2408477" cy="863416"/>
          </a:xfrm>
          <a:prstGeom prst="rect">
            <a:avLst/>
          </a:prstGeom>
        </p:spPr>
      </p:pic>
      <p:pic>
        <p:nvPicPr>
          <p:cNvPr id="6" name="Obrázek 5">
            <a:extLst>
              <a:ext uri="{FF2B5EF4-FFF2-40B4-BE49-F238E27FC236}">
                <a16:creationId xmlns:a16="http://schemas.microsoft.com/office/drawing/2014/main" id="{437E9E08-1879-B8A8-011F-73DC59C3A3D7}"/>
              </a:ext>
            </a:extLst>
          </p:cNvPr>
          <p:cNvPicPr>
            <a:picLocks noChangeAspect="1"/>
          </p:cNvPicPr>
          <p:nvPr/>
        </p:nvPicPr>
        <p:blipFill rotWithShape="1">
          <a:blip r:embed="rId3"/>
          <a:srcRect t="10216" b="11980"/>
          <a:stretch/>
        </p:blipFill>
        <p:spPr>
          <a:xfrm>
            <a:off x="3209890" y="5905702"/>
            <a:ext cx="2724220" cy="607677"/>
          </a:xfrm>
          <a:prstGeom prst="rect">
            <a:avLst/>
          </a:prstGeom>
        </p:spPr>
      </p:pic>
    </p:spTree>
    <p:extLst>
      <p:ext uri="{BB962C8B-B14F-4D97-AF65-F5344CB8AC3E}">
        <p14:creationId xmlns:p14="http://schemas.microsoft.com/office/powerpoint/2010/main" val="944245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40B5B-39C3-11AD-2FFA-7E27CE36C5E5}"/>
              </a:ext>
            </a:extLst>
          </p:cNvPr>
          <p:cNvSpPr>
            <a:spLocks noGrp="1"/>
          </p:cNvSpPr>
          <p:nvPr>
            <p:ph type="title"/>
          </p:nvPr>
        </p:nvSpPr>
        <p:spPr/>
        <p:txBody>
          <a:bodyPr/>
          <a:lstStyle/>
          <a:p>
            <a:r>
              <a:rPr lang="cs-CZ" dirty="0"/>
              <a:t>5. Řídící výbor</a:t>
            </a:r>
          </a:p>
        </p:txBody>
      </p:sp>
      <p:sp>
        <p:nvSpPr>
          <p:cNvPr id="3" name="Zástupný obsah 2">
            <a:extLst>
              <a:ext uri="{FF2B5EF4-FFF2-40B4-BE49-F238E27FC236}">
                <a16:creationId xmlns:a16="http://schemas.microsoft.com/office/drawing/2014/main" id="{3B521E8C-FF3C-7A9A-8A2C-1E46D0A9459A}"/>
              </a:ext>
            </a:extLst>
          </p:cNvPr>
          <p:cNvSpPr>
            <a:spLocks noGrp="1"/>
          </p:cNvSpPr>
          <p:nvPr>
            <p:ph idx="1"/>
          </p:nvPr>
        </p:nvSpPr>
        <p:spPr>
          <a:xfrm>
            <a:off x="180000" y="1268760"/>
            <a:ext cx="8604000" cy="5184576"/>
          </a:xfrm>
        </p:spPr>
        <p:txBody>
          <a:bodyPr/>
          <a:lstStyle/>
          <a:p>
            <a:pPr marL="0" indent="0">
              <a:buNone/>
            </a:pPr>
            <a:r>
              <a:rPr lang="cs-CZ" dirty="0"/>
              <a:t>ŘV schvaluje projektové žádosti:</a:t>
            </a:r>
          </a:p>
          <a:p>
            <a:r>
              <a:rPr lang="cs-CZ" dirty="0"/>
              <a:t> doporučené k financování,</a:t>
            </a:r>
          </a:p>
          <a:p>
            <a:r>
              <a:rPr lang="cs-CZ" dirty="0"/>
              <a:t> žádosti zařazené mezi náhradní projekty do tzv. zásobníku</a:t>
            </a:r>
          </a:p>
          <a:p>
            <a:r>
              <a:rPr lang="cs-CZ" dirty="0"/>
              <a:t>žádosti nedoporučené k financování. </a:t>
            </a:r>
          </a:p>
          <a:p>
            <a:endParaRPr lang="cs-CZ" dirty="0"/>
          </a:p>
          <a:p>
            <a:pPr marL="0" indent="0">
              <a:buNone/>
            </a:pPr>
            <a:r>
              <a:rPr lang="cs-CZ" dirty="0"/>
              <a:t>Může stanovit podmínky pro poskytnutí podpory nebo financování zamítnout, pokud k tomu má řádné důvody.</a:t>
            </a:r>
          </a:p>
          <a:p>
            <a:pPr marL="0" indent="0">
              <a:buNone/>
            </a:pPr>
            <a:r>
              <a:rPr lang="cs-CZ" dirty="0"/>
              <a:t>Musí zasednout nejpozději do 15 PD od ukončení posledního jednání Výběrové komise.</a:t>
            </a:r>
          </a:p>
          <a:p>
            <a:pPr marL="0" indent="0">
              <a:buNone/>
            </a:pPr>
            <a:r>
              <a:rPr lang="cs-CZ" dirty="0">
                <a:solidFill>
                  <a:schemeClr val="accent1"/>
                </a:solidFill>
                <a:latin typeface="Arial" panose="020B0604020202020204" pitchFamily="34" charset="0"/>
              </a:rPr>
              <a:t>Proces hodnocení musí být ukončen do 120 pracovních dnů od uzávěrky příjmu žádostí v rámci výzvy.</a:t>
            </a:r>
            <a:endParaRPr lang="cs-CZ" dirty="0"/>
          </a:p>
          <a:p>
            <a:pPr marL="0" indent="0">
              <a:buNone/>
            </a:pPr>
            <a:endParaRPr lang="cs-CZ" dirty="0"/>
          </a:p>
          <a:p>
            <a:endParaRPr lang="cs-CZ" dirty="0"/>
          </a:p>
        </p:txBody>
      </p:sp>
      <p:sp>
        <p:nvSpPr>
          <p:cNvPr id="4" name="Zástupný symbol pro číslo snímku 3">
            <a:extLst>
              <a:ext uri="{FF2B5EF4-FFF2-40B4-BE49-F238E27FC236}">
                <a16:creationId xmlns:a16="http://schemas.microsoft.com/office/drawing/2014/main" id="{4C7AFF54-6F6D-9CA9-DE2C-376F016579C5}"/>
              </a:ext>
            </a:extLst>
          </p:cNvPr>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1277375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Informování o výsledku hodnocení</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360000" y="1484784"/>
            <a:ext cx="8424000" cy="5373216"/>
          </a:xfrm>
        </p:spPr>
        <p:txBody>
          <a:bodyPr/>
          <a:lstStyle/>
          <a:p>
            <a:pPr algn="just">
              <a:lnSpc>
                <a:spcPct val="110000"/>
              </a:lnSpc>
              <a:spcAft>
                <a:spcPts val="800"/>
              </a:spcAft>
            </a:pPr>
            <a:r>
              <a:rPr lang="cs-CZ" sz="1800" b="0" u="none" strike="noStrike" baseline="0" dirty="0">
                <a:solidFill>
                  <a:schemeClr val="accent1"/>
                </a:solidFill>
                <a:latin typeface="Arial" panose="020B0604020202020204" pitchFamily="34" charset="0"/>
              </a:rPr>
              <a:t>Žadate</a:t>
            </a:r>
            <a:r>
              <a:rPr lang="cs-CZ" sz="1800" b="0" i="0" u="none" strike="noStrike" baseline="0" dirty="0">
                <a:solidFill>
                  <a:schemeClr val="accent1"/>
                </a:solidFill>
                <a:latin typeface="Arial" panose="020B0604020202020204" pitchFamily="34" charset="0"/>
              </a:rPr>
              <a:t>l je po provedení každé jednotlivé fáze hodnocení a výběru </a:t>
            </a:r>
            <a:br>
              <a:rPr lang="cs-CZ" sz="1800" b="0" i="0" u="none" strike="noStrike" baseline="0" dirty="0">
                <a:solidFill>
                  <a:schemeClr val="accent1"/>
                </a:solidFill>
                <a:latin typeface="Arial" panose="020B0604020202020204" pitchFamily="34" charset="0"/>
              </a:rPr>
            </a:br>
            <a:r>
              <a:rPr lang="cs-CZ" sz="1800" b="0" i="0" u="none" strike="noStrike" baseline="0" dirty="0">
                <a:solidFill>
                  <a:schemeClr val="accent1"/>
                </a:solidFill>
                <a:latin typeface="Arial" panose="020B0604020202020204" pitchFamily="34" charset="0"/>
              </a:rPr>
              <a:t>(tj. hodnocení přijatelnosti, formálních náležitostí, věcné hodnocení, výběrová komise + řídící výbor) vyrozuměn o výsledku, kterého jeho žádost v dané fázi dosáhla.</a:t>
            </a:r>
          </a:p>
          <a:p>
            <a:pPr>
              <a:lnSpc>
                <a:spcPct val="110000"/>
              </a:lnSpc>
              <a:spcAft>
                <a:spcPts val="800"/>
              </a:spcAft>
            </a:pPr>
            <a:endParaRPr lang="cs-CZ" sz="1800" b="0" i="0" u="none" strike="noStrike" baseline="0" dirty="0">
              <a:solidFill>
                <a:schemeClr val="accent1"/>
              </a:solidFill>
              <a:latin typeface="Arial" panose="020B0604020202020204" pitchFamily="34" charset="0"/>
            </a:endParaRPr>
          </a:p>
          <a:p>
            <a:pPr>
              <a:lnSpc>
                <a:spcPct val="110000"/>
              </a:lnSpc>
              <a:spcAft>
                <a:spcPts val="800"/>
              </a:spcAft>
            </a:pPr>
            <a:r>
              <a:rPr lang="cs-CZ" sz="1800" b="0" i="0" u="none" strike="noStrike" baseline="0" dirty="0">
                <a:solidFill>
                  <a:schemeClr val="accent1"/>
                </a:solidFill>
                <a:latin typeface="Arial" panose="020B0604020202020204" pitchFamily="34" charset="0"/>
              </a:rPr>
              <a:t> </a:t>
            </a:r>
            <a:br>
              <a:rPr lang="cs-CZ" sz="1800" b="0" i="0" u="none" strike="noStrike" baseline="0" dirty="0">
                <a:solidFill>
                  <a:schemeClr val="accent1"/>
                </a:solidFill>
                <a:latin typeface="Arial" panose="020B0604020202020204" pitchFamily="34" charset="0"/>
              </a:rPr>
            </a:br>
            <a:endParaRPr lang="cs-CZ" sz="1800" b="0" i="0" u="none" strike="noStrike" baseline="0" dirty="0">
              <a:solidFill>
                <a:schemeClr val="accent1"/>
              </a:solidFill>
              <a:latin typeface="Arial" panose="020B0604020202020204" pitchFamily="34" charset="0"/>
            </a:endParaRPr>
          </a:p>
          <a:p>
            <a:pPr marL="452438" indent="0" algn="just">
              <a:lnSpc>
                <a:spcPct val="110000"/>
              </a:lnSpc>
              <a:spcBef>
                <a:spcPts val="0"/>
              </a:spcBef>
              <a:spcAft>
                <a:spcPts val="0"/>
              </a:spcAft>
              <a:buNone/>
            </a:pPr>
            <a:endParaRPr lang="cs-CZ" sz="1800" dirty="0">
              <a:solidFill>
                <a:schemeClr val="accent1"/>
              </a:solidFill>
              <a:latin typeface="Arial" panose="020B0604020202020204" pitchFamily="34" charset="0"/>
            </a:endParaRPr>
          </a:p>
          <a:p>
            <a:pPr marL="452438" indent="0" algn="just">
              <a:lnSpc>
                <a:spcPct val="110000"/>
              </a:lnSpc>
              <a:spcBef>
                <a:spcPts val="0"/>
              </a:spcBef>
              <a:spcAft>
                <a:spcPts val="1200"/>
              </a:spcAft>
              <a:buNone/>
            </a:pPr>
            <a:endParaRPr lang="cs-CZ" sz="1800" dirty="0">
              <a:solidFill>
                <a:schemeClr val="accent1"/>
              </a:solidFill>
              <a:latin typeface="Arial" panose="020B0604020202020204" pitchFamily="34" charset="0"/>
            </a:endParaRPr>
          </a:p>
          <a:p>
            <a:pPr algn="just">
              <a:lnSpc>
                <a:spcPct val="110000"/>
              </a:lnSpc>
              <a:spcAft>
                <a:spcPts val="800"/>
              </a:spcAft>
            </a:pPr>
            <a:r>
              <a:rPr lang="cs-CZ" sz="1800" b="0" i="0" u="none" strike="noStrike" baseline="0" dirty="0">
                <a:solidFill>
                  <a:schemeClr val="accent1"/>
                </a:solidFill>
                <a:latin typeface="Arial" panose="020B0604020202020204" pitchFamily="34" charset="0"/>
              </a:rPr>
              <a:t>V případě žadatelů, jejichž žádost dosáhla negativního výsledku, žadatel obdrží nejpozději do 10 pracovních dní od ukončení dané fáze hodnocení </a:t>
            </a:r>
            <a:br>
              <a:rPr lang="cs-CZ" sz="1800" b="0" i="0" u="none" strike="noStrike" baseline="0" dirty="0">
                <a:solidFill>
                  <a:schemeClr val="accent1"/>
                </a:solidFill>
                <a:latin typeface="Arial" panose="020B0604020202020204" pitchFamily="34" charset="0"/>
              </a:rPr>
            </a:br>
            <a:r>
              <a:rPr lang="cs-CZ" sz="1800" b="0" i="0" u="none" strike="noStrike" baseline="0" dirty="0">
                <a:solidFill>
                  <a:schemeClr val="accent1"/>
                </a:solidFill>
                <a:latin typeface="Arial" panose="020B0604020202020204" pitchFamily="34" charset="0"/>
              </a:rPr>
              <a:t>a výběru projektů prostřednictvím DS oznámení, které kromě výsledku obsahuje také odůvodnění a informaci o možnosti podat žádost o přezkum negativního výsledku z fáze hodnocení a výběru projektů, viz dále.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pic>
        <p:nvPicPr>
          <p:cNvPr id="8" name="Obrázek 7">
            <a:extLst>
              <a:ext uri="{FF2B5EF4-FFF2-40B4-BE49-F238E27FC236}">
                <a16:creationId xmlns:a16="http://schemas.microsoft.com/office/drawing/2014/main" id="{BC27EBAD-D5DB-40A2-A083-2D3B208A7762}"/>
              </a:ext>
            </a:extLst>
          </p:cNvPr>
          <p:cNvPicPr>
            <a:picLocks noChangeAspect="1"/>
          </p:cNvPicPr>
          <p:nvPr/>
        </p:nvPicPr>
        <p:blipFill>
          <a:blip r:embed="rId2"/>
          <a:stretch>
            <a:fillRect/>
          </a:stretch>
        </p:blipFill>
        <p:spPr>
          <a:xfrm>
            <a:off x="6156176" y="2405322"/>
            <a:ext cx="2808312" cy="2004319"/>
          </a:xfrm>
          <a:prstGeom prst="rect">
            <a:avLst/>
          </a:prstGeom>
        </p:spPr>
      </p:pic>
      <p:sp>
        <p:nvSpPr>
          <p:cNvPr id="10" name="TextovéPole 9">
            <a:extLst>
              <a:ext uri="{FF2B5EF4-FFF2-40B4-BE49-F238E27FC236}">
                <a16:creationId xmlns:a16="http://schemas.microsoft.com/office/drawing/2014/main" id="{429723E5-130B-4F62-BCF4-5AE2BF6FFB22}"/>
              </a:ext>
            </a:extLst>
          </p:cNvPr>
          <p:cNvSpPr txBox="1"/>
          <p:nvPr/>
        </p:nvSpPr>
        <p:spPr>
          <a:xfrm>
            <a:off x="737241" y="2901923"/>
            <a:ext cx="5521262" cy="1287532"/>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
                <a:srgbClr val="084A8B">
                  <a:lumMod val="40000"/>
                  <a:lumOff val="60000"/>
                </a:srgbClr>
              </a:buClr>
              <a:buSzPct val="250000"/>
              <a:buFontTx/>
              <a:buNone/>
              <a:tabLst/>
              <a:defRPr/>
            </a:pPr>
            <a:r>
              <a:rPr kumimoji="0" lang="cs-CZ" sz="1800" b="0"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t>Za </a:t>
            </a:r>
            <a:r>
              <a:rPr kumimoji="0" lang="cs-CZ" sz="1800" b="1"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t>informování o výsledku </a:t>
            </a:r>
            <a:r>
              <a:rPr kumimoji="0" lang="cs-CZ" sz="1800" b="0"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t>dané fáze hodnocení </a:t>
            </a:r>
            <a:br>
              <a:rPr kumimoji="0" lang="cs-CZ" sz="1800" b="0"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br>
            <a:r>
              <a:rPr kumimoji="0" lang="cs-CZ" sz="1800" b="0"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t>a výběru se u projektů, které byly ve fázi hodnocení a výběru úspěšné, pokládá i </a:t>
            </a:r>
            <a:r>
              <a:rPr kumimoji="0" lang="cs-CZ" sz="1800" b="1"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t>změna stavu projektu, která je patrná v </a:t>
            </a:r>
            <a:r>
              <a:rPr lang="cs-CZ" b="1" dirty="0">
                <a:solidFill>
                  <a:srgbClr val="084A8B"/>
                </a:solidFill>
                <a:latin typeface="Arial" panose="020B0604020202020204" pitchFamily="34" charset="0"/>
              </a:rPr>
              <a:t>JDP</a:t>
            </a:r>
            <a:r>
              <a:rPr kumimoji="0" lang="cs-CZ" sz="1800" b="1" i="0" u="none" strike="noStrike" kern="1200" cap="none" spc="0" normalizeH="0" baseline="0" noProof="0" dirty="0">
                <a:ln>
                  <a:noFill/>
                </a:ln>
                <a:solidFill>
                  <a:srgbClr val="084A8B"/>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035015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a:xfrm>
            <a:off x="360000" y="0"/>
            <a:ext cx="8784000" cy="1080000"/>
          </a:xfrm>
        </p:spPr>
        <p:txBody>
          <a:bodyPr/>
          <a:lstStyle/>
          <a:p>
            <a:r>
              <a:rPr lang="cs-CZ" dirty="0"/>
              <a:t>Žádost o přezkum</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251520" y="1484784"/>
            <a:ext cx="8532480" cy="5373216"/>
          </a:xfrm>
        </p:spPr>
        <p:txBody>
          <a:bodyPr/>
          <a:lstStyle/>
          <a:p>
            <a:pPr algn="just">
              <a:lnSpc>
                <a:spcPct val="110000"/>
              </a:lnSpc>
              <a:spcAft>
                <a:spcPts val="800"/>
              </a:spcAft>
            </a:pPr>
            <a:r>
              <a:rPr lang="cs-CZ" sz="1800" b="0" i="0" u="none" strike="noStrike" baseline="0" dirty="0">
                <a:solidFill>
                  <a:schemeClr val="accent1"/>
                </a:solidFill>
                <a:latin typeface="Arial" panose="020B0604020202020204" pitchFamily="34" charset="0"/>
              </a:rPr>
              <a:t>Žadatel, který má </a:t>
            </a:r>
            <a:r>
              <a:rPr lang="cs-CZ" sz="1800" b="1" i="0" u="none" strike="noStrike" baseline="0" dirty="0">
                <a:solidFill>
                  <a:schemeClr val="accent1"/>
                </a:solidFill>
                <a:latin typeface="Arial" panose="020B0604020202020204" pitchFamily="34" charset="0"/>
              </a:rPr>
              <a:t>důvody nesouhlasit s negativním výsledkem hodnocení </a:t>
            </a:r>
            <a:r>
              <a:rPr lang="cs-CZ" sz="1800" b="0" i="0" u="none" strike="noStrike" baseline="0" dirty="0">
                <a:solidFill>
                  <a:schemeClr val="accent1"/>
                </a:solidFill>
                <a:latin typeface="Arial" panose="020B0604020202020204" pitchFamily="34" charset="0"/>
              </a:rPr>
              <a:t>své žádosti o dotaci v některé z fází hodnocení a výběru projektů, má právo </a:t>
            </a:r>
            <a:r>
              <a:rPr lang="cs-CZ" sz="1800" b="1" i="0" u="none" strike="noStrike" baseline="0" dirty="0">
                <a:solidFill>
                  <a:schemeClr val="accent1"/>
                </a:solidFill>
                <a:latin typeface="Arial" panose="020B0604020202020204" pitchFamily="34" charset="0"/>
              </a:rPr>
              <a:t>požádat o přezkum daného negativního výsledku</a:t>
            </a:r>
            <a:r>
              <a:rPr lang="cs-CZ" sz="1800" b="0" i="0" u="none" strike="noStrike" baseline="0" dirty="0">
                <a:solidFill>
                  <a:schemeClr val="accent1"/>
                </a:solidFill>
                <a:latin typeface="Arial" panose="020B0604020202020204" pitchFamily="34" charset="0"/>
              </a:rPr>
              <a:t>, a to nejpozději </a:t>
            </a:r>
            <a:r>
              <a:rPr lang="cs-CZ" sz="1800" b="1" i="0" u="none" strike="noStrike" baseline="0" dirty="0">
                <a:solidFill>
                  <a:schemeClr val="accent1"/>
                </a:solidFill>
                <a:latin typeface="Arial" panose="020B0604020202020204" pitchFamily="34" charset="0"/>
              </a:rPr>
              <a:t>do 15 kalendářních dní </a:t>
            </a:r>
            <a:r>
              <a:rPr lang="cs-CZ" sz="1800" b="0" i="0" u="none" strike="noStrike" baseline="0" dirty="0">
                <a:solidFill>
                  <a:schemeClr val="accent1"/>
                </a:solidFill>
                <a:latin typeface="Arial" panose="020B0604020202020204" pitchFamily="34" charset="0"/>
              </a:rPr>
              <a:t>ode dne doručení oznámení o daném výsledku.</a:t>
            </a:r>
          </a:p>
          <a:p>
            <a:pPr algn="just">
              <a:lnSpc>
                <a:spcPct val="110000"/>
              </a:lnSpc>
              <a:spcAft>
                <a:spcPts val="800"/>
              </a:spcAft>
            </a:pPr>
            <a:r>
              <a:rPr lang="cs-CZ" sz="1800" b="0" i="0" u="none" strike="noStrike" baseline="0" dirty="0">
                <a:solidFill>
                  <a:schemeClr val="accent1"/>
                </a:solidFill>
                <a:latin typeface="Arial" panose="020B0604020202020204" pitchFamily="34" charset="0"/>
              </a:rPr>
              <a:t>Žádost o přezkum se podává </a:t>
            </a:r>
            <a:r>
              <a:rPr lang="cs-CZ" sz="1800" b="1" i="0" u="none" strike="noStrike" baseline="0" dirty="0">
                <a:solidFill>
                  <a:schemeClr val="accent1"/>
                </a:solidFill>
                <a:latin typeface="Arial" panose="020B0604020202020204" pitchFamily="34" charset="0"/>
              </a:rPr>
              <a:t>prostřednictvím DS. </a:t>
            </a:r>
            <a:r>
              <a:rPr lang="cs-CZ" sz="1800" i="0" u="none" strike="noStrike" baseline="0" dirty="0">
                <a:solidFill>
                  <a:schemeClr val="accent1"/>
                </a:solidFill>
                <a:latin typeface="Arial" panose="020B0604020202020204" pitchFamily="34" charset="0"/>
              </a:rPr>
              <a:t>Do žádosti </a:t>
            </a:r>
            <a:br>
              <a:rPr lang="cs-CZ" sz="1800" i="0" u="none" strike="noStrike" baseline="0" dirty="0">
                <a:solidFill>
                  <a:schemeClr val="accent1"/>
                </a:solidFill>
                <a:latin typeface="Arial" panose="020B0604020202020204" pitchFamily="34" charset="0"/>
              </a:rPr>
            </a:br>
            <a:r>
              <a:rPr lang="cs-CZ" sz="1800" i="0" u="none" strike="noStrike" baseline="0" dirty="0">
                <a:solidFill>
                  <a:schemeClr val="accent1"/>
                </a:solidFill>
                <a:latin typeface="Arial" panose="020B0604020202020204" pitchFamily="34" charset="0"/>
              </a:rPr>
              <a:t>o přezkum výsledků hodnocení je nutné </a:t>
            </a:r>
            <a:r>
              <a:rPr lang="cs-CZ" sz="1800" b="1" i="0" u="none" strike="noStrike" baseline="0" dirty="0">
                <a:solidFill>
                  <a:schemeClr val="accent1"/>
                </a:solidFill>
                <a:latin typeface="Arial" panose="020B0604020202020204" pitchFamily="34" charset="0"/>
              </a:rPr>
              <a:t>uvádět pouze objektivní nesoulad </a:t>
            </a:r>
            <a:r>
              <a:rPr lang="cs-CZ" sz="1800" i="0" u="none" strike="noStrike" baseline="0" dirty="0">
                <a:solidFill>
                  <a:schemeClr val="accent1"/>
                </a:solidFill>
                <a:latin typeface="Arial" panose="020B0604020202020204" pitchFamily="34" charset="0"/>
              </a:rPr>
              <a:t>mezi zdůvodněním negativního výsledku žádosti a obsahem žádosti jako takové, a to vždy konkrétně. </a:t>
            </a:r>
            <a:r>
              <a:rPr lang="cs-CZ" sz="1800" b="1" i="0" u="none" strike="noStrike" baseline="0" dirty="0">
                <a:solidFill>
                  <a:schemeClr val="accent1"/>
                </a:solidFill>
                <a:latin typeface="Arial" panose="020B0604020202020204" pitchFamily="34" charset="0"/>
              </a:rPr>
              <a:t>Na dodatečné informace</a:t>
            </a:r>
            <a:r>
              <a:rPr lang="cs-CZ" sz="1800" b="0" i="0" u="none" strike="noStrike" baseline="0" dirty="0">
                <a:solidFill>
                  <a:schemeClr val="accent1"/>
                </a:solidFill>
                <a:latin typeface="Arial" panose="020B0604020202020204" pitchFamily="34" charset="0"/>
              </a:rPr>
              <a:t>, které nebyly uvedeny </a:t>
            </a:r>
            <a:br>
              <a:rPr lang="cs-CZ" sz="1800" b="0" i="0" u="none" strike="noStrike" baseline="0" dirty="0">
                <a:solidFill>
                  <a:schemeClr val="accent1"/>
                </a:solidFill>
                <a:latin typeface="Arial" panose="020B0604020202020204" pitchFamily="34" charset="0"/>
              </a:rPr>
            </a:br>
            <a:r>
              <a:rPr lang="cs-CZ" sz="1800" b="0" i="0" u="none" strike="noStrike" baseline="0" dirty="0">
                <a:solidFill>
                  <a:schemeClr val="accent1"/>
                </a:solidFill>
                <a:latin typeface="Arial" panose="020B0604020202020204" pitchFamily="34" charset="0"/>
              </a:rPr>
              <a:t>v žádosti o podporu, </a:t>
            </a:r>
            <a:r>
              <a:rPr lang="cs-CZ" sz="1800" b="1" i="0" u="none" strike="noStrike" baseline="0" dirty="0">
                <a:solidFill>
                  <a:schemeClr val="accent1"/>
                </a:solidFill>
                <a:latin typeface="Arial" panose="020B0604020202020204" pitchFamily="34" charset="0"/>
              </a:rPr>
              <a:t>nebude brán zřetel.</a:t>
            </a:r>
          </a:p>
          <a:p>
            <a:pPr algn="just">
              <a:lnSpc>
                <a:spcPct val="110000"/>
              </a:lnSpc>
              <a:spcAft>
                <a:spcPts val="800"/>
              </a:spcAft>
            </a:pPr>
            <a:r>
              <a:rPr lang="cs-CZ" sz="1800" dirty="0">
                <a:solidFill>
                  <a:schemeClr val="accent1"/>
                </a:solidFill>
                <a:latin typeface="Arial" panose="020B0604020202020204" pitchFamily="34" charset="0"/>
              </a:rPr>
              <a:t>Lhůta pro vyřízení žádosti o přezkum je stanovena na 30 pracovních dnů ode dne předložení této žádosti. U složitějších případů může být lhůta prodloužena na 60 pracovních dnů. </a:t>
            </a:r>
          </a:p>
          <a:p>
            <a:pPr algn="just">
              <a:lnSpc>
                <a:spcPct val="110000"/>
              </a:lnSpc>
              <a:spcAft>
                <a:spcPts val="800"/>
              </a:spcAft>
            </a:pPr>
            <a:r>
              <a:rPr lang="cs-CZ" sz="1800" dirty="0">
                <a:solidFill>
                  <a:schemeClr val="accent1"/>
                </a:solidFill>
                <a:latin typeface="Arial" panose="020B0604020202020204" pitchFamily="34" charset="0"/>
              </a:rPr>
              <a:t>Informace o výsledku žádosti o přezkum obsahuje, zda byla žádost shledána důvodnou, částečně důvodnou či nedůvodnou a dále jednoznačné zdůvodnění tohoto závěru.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3602945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p:txBody>
          <a:bodyPr/>
          <a:lstStyle/>
          <a:p>
            <a:r>
              <a:rPr lang="cs-CZ" dirty="0"/>
              <a:t>Příprava </a:t>
            </a:r>
            <a:r>
              <a:rPr lang="cs-CZ" dirty="0" err="1"/>
              <a:t>RoPD</a:t>
            </a:r>
            <a:endParaRPr lang="cs-CZ" dirty="0"/>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360000" y="1340768"/>
            <a:ext cx="8424000" cy="5517232"/>
          </a:xfrm>
        </p:spPr>
        <p:txBody>
          <a:bodyPr/>
          <a:lstStyle/>
          <a:p>
            <a:pPr algn="just">
              <a:lnSpc>
                <a:spcPct val="110000"/>
              </a:lnSpc>
            </a:pPr>
            <a:r>
              <a:rPr lang="cs-CZ" sz="1600" b="0" i="0" u="none" strike="noStrike" baseline="0" dirty="0">
                <a:solidFill>
                  <a:schemeClr val="accent1"/>
                </a:solidFill>
                <a:latin typeface="Arial" panose="020B0604020202020204" pitchFamily="34" charset="0"/>
              </a:rPr>
              <a:t>V případě, že projekt byl vybrán k podpoře, navrhne </a:t>
            </a:r>
            <a:r>
              <a:rPr lang="cs-CZ" sz="1600" dirty="0">
                <a:solidFill>
                  <a:schemeClr val="accent1"/>
                </a:solidFill>
                <a:latin typeface="Arial" panose="020B0604020202020204" pitchFamily="34" charset="0"/>
              </a:rPr>
              <a:t>ZP</a:t>
            </a:r>
            <a:r>
              <a:rPr lang="cs-CZ" sz="1600" b="0" i="0" u="none" strike="noStrike" baseline="0" dirty="0">
                <a:solidFill>
                  <a:schemeClr val="accent1"/>
                </a:solidFill>
                <a:latin typeface="Arial" panose="020B0604020202020204" pitchFamily="34" charset="0"/>
              </a:rPr>
              <a:t> žadateli vydání rozhodnutí o poskytnutí dotace. </a:t>
            </a:r>
            <a:r>
              <a:rPr lang="cs-CZ" sz="1600" b="0" i="0" u="none" strike="noStrike" baseline="0" dirty="0" err="1">
                <a:solidFill>
                  <a:schemeClr val="accent1"/>
                </a:solidFill>
                <a:latin typeface="Arial" panose="020B0604020202020204" pitchFamily="34" charset="0"/>
              </a:rPr>
              <a:t>RoPD</a:t>
            </a:r>
            <a:r>
              <a:rPr lang="cs-CZ" sz="1600" b="0" i="0" u="none" strike="noStrike" baseline="0" dirty="0">
                <a:solidFill>
                  <a:schemeClr val="accent1"/>
                </a:solidFill>
                <a:latin typeface="Arial" panose="020B0604020202020204" pitchFamily="34" charset="0"/>
              </a:rPr>
              <a:t> </a:t>
            </a:r>
            <a:r>
              <a:rPr lang="cs-CZ" sz="1600" b="0" i="0" u="none" strike="noStrike" baseline="0">
                <a:solidFill>
                  <a:schemeClr val="accent1"/>
                </a:solidFill>
                <a:latin typeface="Arial" panose="020B0604020202020204" pitchFamily="34" charset="0"/>
              </a:rPr>
              <a:t>je vydáno </a:t>
            </a:r>
            <a:r>
              <a:rPr lang="cs-CZ" sz="1600" b="0" i="0" u="none" strike="noStrike" baseline="0" dirty="0">
                <a:solidFill>
                  <a:schemeClr val="accent1"/>
                </a:solidFill>
                <a:latin typeface="Arial" panose="020B0604020202020204" pitchFamily="34" charset="0"/>
              </a:rPr>
              <a:t>zpravidla ve lhůtě do </a:t>
            </a:r>
            <a:r>
              <a:rPr lang="cs-CZ" sz="1600" dirty="0">
                <a:solidFill>
                  <a:schemeClr val="accent1"/>
                </a:solidFill>
                <a:latin typeface="Arial" panose="020B0604020202020204" pitchFamily="34" charset="0"/>
              </a:rPr>
              <a:t>1</a:t>
            </a:r>
            <a:r>
              <a:rPr lang="cs-CZ" sz="1600" b="0" i="0" u="none" strike="noStrike" baseline="0" dirty="0">
                <a:solidFill>
                  <a:schemeClr val="accent1"/>
                </a:solidFill>
                <a:latin typeface="Arial" panose="020B0604020202020204" pitchFamily="34" charset="0"/>
              </a:rPr>
              <a:t> měsíce od výběru příslušné žádosti o dotaci. </a:t>
            </a:r>
          </a:p>
          <a:p>
            <a:pPr algn="just">
              <a:lnSpc>
                <a:spcPct val="110000"/>
              </a:lnSpc>
            </a:pPr>
            <a:r>
              <a:rPr lang="cs-CZ" sz="1600" b="0" i="0" u="none" strike="noStrike" baseline="0" dirty="0">
                <a:solidFill>
                  <a:schemeClr val="accent1"/>
                </a:solidFill>
                <a:latin typeface="Arial" panose="020B0604020202020204" pitchFamily="34" charset="0"/>
              </a:rPr>
              <a:t>Žadatelé jsou vyzváni k poskytnutí podkladů nezbytných pro přípravu </a:t>
            </a:r>
            <a:r>
              <a:rPr lang="cs-CZ" sz="1600" b="0" i="0" u="none" strike="noStrike" baseline="0" dirty="0" err="1">
                <a:solidFill>
                  <a:schemeClr val="accent1"/>
                </a:solidFill>
                <a:latin typeface="Arial" panose="020B0604020202020204" pitchFamily="34" charset="0"/>
              </a:rPr>
              <a:t>RoPD</a:t>
            </a:r>
            <a:r>
              <a:rPr lang="cs-CZ" sz="1600" b="0" i="0" u="none" strike="noStrike" baseline="0" dirty="0">
                <a:solidFill>
                  <a:schemeClr val="accent1"/>
                </a:solidFill>
                <a:latin typeface="Arial" panose="020B0604020202020204" pitchFamily="34" charset="0"/>
              </a:rPr>
              <a:t> a případně   i k úpravě žádosti o dotaci dle pokynů výběrové komise. </a:t>
            </a:r>
            <a:r>
              <a:rPr lang="cs-CZ" sz="1600" b="1" i="0" u="none" strike="noStrike" baseline="0" dirty="0">
                <a:solidFill>
                  <a:schemeClr val="accent1"/>
                </a:solidFill>
                <a:latin typeface="Arial" panose="020B0604020202020204" pitchFamily="34" charset="0"/>
              </a:rPr>
              <a:t>Údaje/dokumenty nutné pro vydání právního aktu:</a:t>
            </a:r>
          </a:p>
          <a:p>
            <a:pPr marL="1071563" lvl="1" indent="-481013" algn="just" defTabSz="1347788">
              <a:lnSpc>
                <a:spcPct val="100000"/>
              </a:lnSpc>
            </a:pPr>
            <a:r>
              <a:rPr lang="cs-CZ" sz="1600" dirty="0">
                <a:solidFill>
                  <a:schemeClr val="accent1"/>
                </a:solidFill>
              </a:rPr>
              <a:t>d</a:t>
            </a:r>
            <a:r>
              <a:rPr lang="cs-CZ" sz="1600" i="0" u="none" strike="noStrike" baseline="0" dirty="0">
                <a:solidFill>
                  <a:schemeClr val="accent1"/>
                </a:solidFill>
              </a:rPr>
              <a:t>atum zahájení realizace projektu, 	</a:t>
            </a:r>
          </a:p>
          <a:p>
            <a:pPr marL="1071563" lvl="1" indent="-481013" algn="just" defTabSz="1347788">
              <a:lnSpc>
                <a:spcPct val="100000"/>
              </a:lnSpc>
            </a:pPr>
            <a:r>
              <a:rPr lang="cs-CZ" sz="1600" dirty="0">
                <a:solidFill>
                  <a:schemeClr val="accent1"/>
                </a:solidFill>
                <a:latin typeface="Arial" panose="020B0604020202020204" pitchFamily="34" charset="0"/>
              </a:rPr>
              <a:t>p</a:t>
            </a:r>
            <a:r>
              <a:rPr lang="cs-CZ" sz="1600" i="0" u="none" strike="noStrike" baseline="0" dirty="0">
                <a:solidFill>
                  <a:schemeClr val="accent1"/>
                </a:solidFill>
                <a:latin typeface="Arial" panose="020B0604020202020204" pitchFamily="34" charset="0"/>
              </a:rPr>
              <a:t>rohlášení o bezdlužnosti a bezúhonnosti a vylučující dvojí financování projektu, </a:t>
            </a:r>
          </a:p>
          <a:p>
            <a:pPr marL="1071563" lvl="1" indent="-481013" algn="just" defTabSz="1347788">
              <a:lnSpc>
                <a:spcPct val="100000"/>
              </a:lnSpc>
            </a:pPr>
            <a:r>
              <a:rPr lang="cs-CZ" sz="1600" dirty="0">
                <a:solidFill>
                  <a:schemeClr val="accent1"/>
                </a:solidFill>
                <a:latin typeface="Arial" panose="020B0604020202020204" pitchFamily="34" charset="0"/>
              </a:rPr>
              <a:t>d</a:t>
            </a:r>
            <a:r>
              <a:rPr lang="cs-CZ" sz="1600" i="0" u="none" strike="noStrike" baseline="0" dirty="0">
                <a:solidFill>
                  <a:schemeClr val="accent1"/>
                </a:solidFill>
                <a:latin typeface="Arial" panose="020B0604020202020204" pitchFamily="34" charset="0"/>
              </a:rPr>
              <a:t>okumenty k veřejné podpoře/podpoře de minimis, která má být poskytnuta žadateli nebo partnerovi s finančním příspěvkem</a:t>
            </a:r>
            <a:r>
              <a:rPr lang="cs-CZ" sz="1400" i="0" u="none" strike="noStrike" baseline="0" dirty="0">
                <a:solidFill>
                  <a:schemeClr val="accent1"/>
                </a:solidFill>
                <a:latin typeface="Arial" panose="020B0604020202020204" pitchFamily="34" charset="0"/>
              </a:rPr>
              <a:t>, 	</a:t>
            </a:r>
          </a:p>
          <a:p>
            <a:pPr algn="just">
              <a:lnSpc>
                <a:spcPct val="110000"/>
              </a:lnSpc>
            </a:pPr>
            <a:r>
              <a:rPr lang="cs-CZ" sz="1600" b="0" i="0" u="none" strike="noStrike" baseline="0" dirty="0">
                <a:solidFill>
                  <a:schemeClr val="accent1"/>
                </a:solidFill>
                <a:latin typeface="Arial" panose="020B0604020202020204" pitchFamily="34" charset="0"/>
              </a:rPr>
              <a:t>Na předložení potřebných dokladů a na provedení změn v projektu stanovuje ZP ve výzvě adresované žadateli lhůtu zpravidla do </a:t>
            </a:r>
            <a:r>
              <a:rPr lang="cs-CZ" sz="1600" dirty="0">
                <a:solidFill>
                  <a:schemeClr val="accent1"/>
                </a:solidFill>
                <a:latin typeface="Arial" panose="020B0604020202020204" pitchFamily="34" charset="0"/>
              </a:rPr>
              <a:t>10</a:t>
            </a:r>
            <a:r>
              <a:rPr lang="cs-CZ" sz="1600" b="0" i="0" u="none" strike="noStrike" baseline="0" dirty="0">
                <a:solidFill>
                  <a:schemeClr val="accent1"/>
                </a:solidFill>
                <a:latin typeface="Arial" panose="020B0604020202020204" pitchFamily="34" charset="0"/>
              </a:rPr>
              <a:t> pracovních dnů.</a:t>
            </a:r>
          </a:p>
          <a:p>
            <a:pPr algn="just">
              <a:lnSpc>
                <a:spcPct val="110000"/>
              </a:lnSpc>
            </a:pPr>
            <a:r>
              <a:rPr lang="cs-CZ" sz="2000" b="1" dirty="0">
                <a:solidFill>
                  <a:schemeClr val="accent1"/>
                </a:solidFill>
                <a:latin typeface="Arial" panose="020B0604020202020204" pitchFamily="34" charset="0"/>
              </a:rPr>
              <a:t>Vydáním rozhodnutí o poskytnutí dotace se žadatel stává příjemcem podpory.</a:t>
            </a:r>
          </a:p>
          <a:p>
            <a:pPr algn="just">
              <a:lnSpc>
                <a:spcPct val="110000"/>
              </a:lnSpc>
            </a:pPr>
            <a:r>
              <a:rPr lang="cs-CZ" sz="2000" b="1" dirty="0" err="1">
                <a:solidFill>
                  <a:schemeClr val="accent1"/>
                </a:solidFill>
                <a:latin typeface="Arial" panose="020B0604020202020204" pitchFamily="34" charset="0"/>
              </a:rPr>
              <a:t>RoPD</a:t>
            </a:r>
            <a:r>
              <a:rPr lang="cs-CZ" sz="2000" b="1" dirty="0">
                <a:solidFill>
                  <a:schemeClr val="accent1"/>
                </a:solidFill>
                <a:latin typeface="Arial" panose="020B0604020202020204" pitchFamily="34" charset="0"/>
              </a:rPr>
              <a:t> bude doručeno do datové schránky příjemce.</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2982274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E6CD4-C746-B275-1FDF-9B3442832438}"/>
              </a:ext>
            </a:extLst>
          </p:cNvPr>
          <p:cNvSpPr>
            <a:spLocks noGrp="1"/>
          </p:cNvSpPr>
          <p:nvPr>
            <p:ph type="title"/>
          </p:nvPr>
        </p:nvSpPr>
        <p:spPr/>
        <p:txBody>
          <a:bodyPr/>
          <a:lstStyle/>
          <a:p>
            <a:r>
              <a:rPr lang="cs-CZ" dirty="0"/>
              <a:t>Další plánované aktivity programu</a:t>
            </a:r>
          </a:p>
        </p:txBody>
      </p:sp>
      <p:sp>
        <p:nvSpPr>
          <p:cNvPr id="3" name="Zástupný obsah 2">
            <a:extLst>
              <a:ext uri="{FF2B5EF4-FFF2-40B4-BE49-F238E27FC236}">
                <a16:creationId xmlns:a16="http://schemas.microsoft.com/office/drawing/2014/main" id="{89F66925-F09F-8A81-9658-CB97B765BC88}"/>
              </a:ext>
            </a:extLst>
          </p:cNvPr>
          <p:cNvSpPr>
            <a:spLocks noGrp="1"/>
          </p:cNvSpPr>
          <p:nvPr>
            <p:ph idx="1"/>
          </p:nvPr>
        </p:nvSpPr>
        <p:spPr>
          <a:xfrm>
            <a:off x="216000" y="1313724"/>
            <a:ext cx="8424000" cy="4968552"/>
          </a:xfrm>
        </p:spPr>
        <p:txBody>
          <a:bodyPr/>
          <a:lstStyle/>
          <a:p>
            <a:pPr marL="457200" indent="-457200">
              <a:buFont typeface="+mj-lt"/>
              <a:buAutoNum type="arabicPeriod"/>
            </a:pPr>
            <a:r>
              <a:rPr lang="cs-CZ" sz="2800" b="1" dirty="0"/>
              <a:t>Vznik platformy pro uznávání kvalifikací</a:t>
            </a:r>
          </a:p>
          <a:p>
            <a:pPr marL="457200" indent="-457200">
              <a:buFont typeface="+mj-lt"/>
              <a:buAutoNum type="arabicPeriod"/>
            </a:pPr>
            <a:endParaRPr lang="cs-CZ" b="1" dirty="0"/>
          </a:p>
          <a:p>
            <a:pPr marL="457200" indent="-457200">
              <a:buFont typeface="+mj-lt"/>
              <a:buAutoNum type="arabicPeriod"/>
            </a:pPr>
            <a:r>
              <a:rPr lang="cs-CZ" sz="2800" b="1" dirty="0"/>
              <a:t>Projekt ve spolupráci s Úřadem práce ČR </a:t>
            </a:r>
          </a:p>
          <a:p>
            <a:pPr>
              <a:buFont typeface="Wingdings" panose="05000000000000000000" pitchFamily="2" charset="2"/>
              <a:buChar char="Ø"/>
            </a:pPr>
            <a:r>
              <a:rPr lang="cs-CZ" sz="2200" b="1" dirty="0"/>
              <a:t>Aktivity zaměřené na pomoc cizincům při uznávání zahraničních kvalifikací</a:t>
            </a:r>
          </a:p>
          <a:p>
            <a:pPr>
              <a:buFont typeface="Wingdings" panose="05000000000000000000" pitchFamily="2" charset="2"/>
              <a:buChar char="Ø"/>
            </a:pPr>
            <a:r>
              <a:rPr lang="cs-CZ" sz="2200" b="1" dirty="0"/>
              <a:t>Aktivity zaměřené na podporu zaměstnanosti cílové skupiny - </a:t>
            </a:r>
            <a:r>
              <a:rPr lang="cs-CZ" sz="2200" dirty="0"/>
              <a:t>podpora vytváření pracovních míst formou poskytnutí mzdového příspěvku zaměstnavateli při zařazení cizince na pracovní místo odpovídající jeho odborné kvalifikace (v rámci CZ-ISCO 2 – 7 případně 8) po dobu max. 6 měsíců</a:t>
            </a:r>
          </a:p>
          <a:p>
            <a:pPr marL="0" indent="0">
              <a:buNone/>
            </a:pPr>
            <a:endParaRPr lang="cs-CZ" dirty="0"/>
          </a:p>
        </p:txBody>
      </p:sp>
      <p:sp>
        <p:nvSpPr>
          <p:cNvPr id="4" name="Zástupný symbol pro číslo snímku 3">
            <a:extLst>
              <a:ext uri="{FF2B5EF4-FFF2-40B4-BE49-F238E27FC236}">
                <a16:creationId xmlns:a16="http://schemas.microsoft.com/office/drawing/2014/main" id="{367D379A-B5E4-511B-CC9D-5DC5E14BD168}"/>
              </a:ext>
            </a:extLst>
          </p:cNvPr>
          <p:cNvSpPr>
            <a:spLocks noGrp="1"/>
          </p:cNvSpPr>
          <p:nvPr>
            <p:ph type="sldNum" sz="quarter" idx="12"/>
          </p:nvPr>
        </p:nvSpPr>
        <p:spPr/>
        <p:txBody>
          <a:bodyPr/>
          <a:lstStyle/>
          <a:p>
            <a:fld id="{479BF083-4774-43B1-9AB0-5CC1AC5DD8EE}" type="slidenum">
              <a:rPr lang="cs-CZ" smtClean="0"/>
              <a:pPr/>
              <a:t>68</a:t>
            </a:fld>
            <a:endParaRPr lang="cs-CZ" dirty="0"/>
          </a:p>
        </p:txBody>
      </p:sp>
    </p:spTree>
    <p:extLst>
      <p:ext uri="{BB962C8B-B14F-4D97-AF65-F5344CB8AC3E}">
        <p14:creationId xmlns:p14="http://schemas.microsoft.com/office/powerpoint/2010/main" val="2625842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B3AFDB-F68B-DB88-BD01-80B6139C1350}"/>
              </a:ext>
            </a:extLst>
          </p:cNvPr>
          <p:cNvSpPr>
            <a:spLocks noGrp="1"/>
          </p:cNvSpPr>
          <p:nvPr>
            <p:ph type="title"/>
          </p:nvPr>
        </p:nvSpPr>
        <p:spPr/>
        <p:txBody>
          <a:bodyPr/>
          <a:lstStyle/>
          <a:p>
            <a:r>
              <a:rPr lang="cs-CZ" dirty="0" err="1"/>
              <a:t>DOTAZy</a:t>
            </a:r>
            <a:endParaRPr lang="cs-CZ" dirty="0"/>
          </a:p>
        </p:txBody>
      </p:sp>
      <p:sp>
        <p:nvSpPr>
          <p:cNvPr id="4" name="Zástupný symbol pro číslo snímku 3">
            <a:extLst>
              <a:ext uri="{FF2B5EF4-FFF2-40B4-BE49-F238E27FC236}">
                <a16:creationId xmlns:a16="http://schemas.microsoft.com/office/drawing/2014/main" id="{DFC139F0-9E4B-7356-D4FB-B4C2E045CA31}"/>
              </a:ext>
            </a:extLst>
          </p:cNvPr>
          <p:cNvSpPr>
            <a:spLocks noGrp="1"/>
          </p:cNvSpPr>
          <p:nvPr>
            <p:ph type="sldNum" sz="quarter" idx="12"/>
          </p:nvPr>
        </p:nvSpPr>
        <p:spPr/>
        <p:txBody>
          <a:bodyPr/>
          <a:lstStyle/>
          <a:p>
            <a:fld id="{479BF083-4774-43B1-9AB0-5CC1AC5DD8EE}" type="slidenum">
              <a:rPr lang="cs-CZ" smtClean="0"/>
              <a:pPr/>
              <a:t>69</a:t>
            </a:fld>
            <a:endParaRPr lang="cs-CZ" dirty="0"/>
          </a:p>
        </p:txBody>
      </p:sp>
      <p:sp>
        <p:nvSpPr>
          <p:cNvPr id="5" name="Nadpis 4">
            <a:extLst>
              <a:ext uri="{FF2B5EF4-FFF2-40B4-BE49-F238E27FC236}">
                <a16:creationId xmlns:a16="http://schemas.microsoft.com/office/drawing/2014/main" id="{637BF3F9-9445-2F32-A305-81EBE5685084}"/>
              </a:ext>
            </a:extLst>
          </p:cNvPr>
          <p:cNvSpPr>
            <a:spLocks noGrp="1"/>
          </p:cNvSpPr>
          <p:nvPr>
            <p:ph idx="1"/>
          </p:nvPr>
        </p:nvSpPr>
        <p:spPr>
          <a:xfrm>
            <a:off x="539750" y="1800225"/>
            <a:ext cx="8064500" cy="4319588"/>
          </a:xfrm>
        </p:spPr>
        <p:txBody>
          <a:bodyPr/>
          <a:lstStyle/>
          <a:p>
            <a:pPr marL="0" indent="0" algn="ctr">
              <a:buNone/>
            </a:pPr>
            <a:br>
              <a:rPr lang="cs-CZ" sz="3600" dirty="0"/>
            </a:br>
            <a:br>
              <a:rPr lang="cs-CZ" sz="3600" dirty="0"/>
            </a:br>
            <a:endParaRPr lang="cs-CZ" sz="3600" dirty="0"/>
          </a:p>
        </p:txBody>
      </p:sp>
      <p:pic>
        <p:nvPicPr>
          <p:cNvPr id="6" name="Zástupný symbol pro obsah 3">
            <a:extLst>
              <a:ext uri="{FF2B5EF4-FFF2-40B4-BE49-F238E27FC236}">
                <a16:creationId xmlns:a16="http://schemas.microsoft.com/office/drawing/2014/main" id="{A782D692-140A-31EE-D049-6C8E50B50F01}"/>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3271436" y="2924944"/>
            <a:ext cx="2601127" cy="2601120"/>
          </a:xfrm>
          <a:prstGeom prst="rect">
            <a:avLst/>
          </a:prstGeom>
          <a:noFill/>
        </p:spPr>
      </p:pic>
      <p:sp>
        <p:nvSpPr>
          <p:cNvPr id="8" name="TextovéPole 7">
            <a:extLst>
              <a:ext uri="{FF2B5EF4-FFF2-40B4-BE49-F238E27FC236}">
                <a16:creationId xmlns:a16="http://schemas.microsoft.com/office/drawing/2014/main" id="{99EBC1FD-90F2-B63D-ECE0-273AF98FAE7D}"/>
              </a:ext>
            </a:extLst>
          </p:cNvPr>
          <p:cNvSpPr txBox="1"/>
          <p:nvPr/>
        </p:nvSpPr>
        <p:spPr>
          <a:xfrm>
            <a:off x="3347864" y="1795390"/>
            <a:ext cx="4572000" cy="769441"/>
          </a:xfrm>
          <a:prstGeom prst="rect">
            <a:avLst/>
          </a:prstGeom>
          <a:noFill/>
        </p:spPr>
        <p:txBody>
          <a:bodyPr wrap="square">
            <a:spAutoFit/>
          </a:bodyPr>
          <a:lstStyle/>
          <a:p>
            <a:r>
              <a:rPr lang="cs-CZ" sz="4400" b="1" dirty="0"/>
              <a:t>DOTAZY</a:t>
            </a:r>
          </a:p>
        </p:txBody>
      </p:sp>
    </p:spTree>
    <p:extLst>
      <p:ext uri="{BB962C8B-B14F-4D97-AF65-F5344CB8AC3E}">
        <p14:creationId xmlns:p14="http://schemas.microsoft.com/office/powerpoint/2010/main" val="24327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DC36D1-318B-1D04-2BD8-9F17728A8501}"/>
              </a:ext>
            </a:extLst>
          </p:cNvPr>
          <p:cNvSpPr>
            <a:spLocks noGrp="1"/>
          </p:cNvSpPr>
          <p:nvPr>
            <p:ph type="title"/>
          </p:nvPr>
        </p:nvSpPr>
        <p:spPr/>
        <p:txBody>
          <a:bodyPr/>
          <a:lstStyle/>
          <a:p>
            <a:r>
              <a:rPr lang="cs-CZ" dirty="0"/>
              <a:t>Spolufinancování žadatelů</a:t>
            </a:r>
          </a:p>
        </p:txBody>
      </p:sp>
      <p:sp>
        <p:nvSpPr>
          <p:cNvPr id="3" name="Zástupný obsah 2">
            <a:extLst>
              <a:ext uri="{FF2B5EF4-FFF2-40B4-BE49-F238E27FC236}">
                <a16:creationId xmlns:a16="http://schemas.microsoft.com/office/drawing/2014/main" id="{D25194C6-3732-6F9B-C21D-674FAB7F3EAC}"/>
              </a:ext>
            </a:extLst>
          </p:cNvPr>
          <p:cNvSpPr>
            <a:spLocks noGrp="1"/>
          </p:cNvSpPr>
          <p:nvPr>
            <p:ph idx="1"/>
          </p:nvPr>
        </p:nvSpPr>
        <p:spPr>
          <a:xfrm>
            <a:off x="540000" y="1772816"/>
            <a:ext cx="8064000" cy="4563208"/>
          </a:xfrm>
        </p:spPr>
        <p:txBody>
          <a:bodyPr/>
          <a:lstStyle/>
          <a:p>
            <a:r>
              <a:rPr lang="cs-CZ" dirty="0"/>
              <a:t>Pro organizace zřizované územně samosprávnými celky je stanovena 15 % spoluúčast.</a:t>
            </a:r>
          </a:p>
          <a:p>
            <a:endParaRPr lang="cs-CZ" dirty="0"/>
          </a:p>
          <a:p>
            <a:r>
              <a:rPr lang="cs-CZ" dirty="0"/>
              <a:t>Pro ostatní příjemce je spoluúčast 0 %.</a:t>
            </a:r>
            <a:endParaRPr lang="cs-CZ" sz="1800" dirty="0"/>
          </a:p>
        </p:txBody>
      </p:sp>
      <p:sp>
        <p:nvSpPr>
          <p:cNvPr id="4" name="Zástupný symbol pro číslo snímku 3">
            <a:extLst>
              <a:ext uri="{FF2B5EF4-FFF2-40B4-BE49-F238E27FC236}">
                <a16:creationId xmlns:a16="http://schemas.microsoft.com/office/drawing/2014/main" id="{13ACB029-CB51-8F23-0F5F-C43529E02FCC}"/>
              </a:ext>
            </a:extLst>
          </p:cNvPr>
          <p:cNvSpPr>
            <a:spLocks noGrp="1"/>
          </p:cNvSpPr>
          <p:nvPr>
            <p:ph type="sldNum" sz="quarter" idx="12"/>
          </p:nvPr>
        </p:nvSpPr>
        <p:spPr/>
        <p:txBody>
          <a:bodyPr/>
          <a:lstStyle/>
          <a:p>
            <a:fld id="{479BF083-4774-43B1-9AB0-5CC1AC5DD8EE}" type="slidenum">
              <a:rPr lang="cs-CZ" smtClean="0"/>
              <a:pPr/>
              <a:t>7</a:t>
            </a:fld>
            <a:endParaRPr lang="cs-CZ" dirty="0"/>
          </a:p>
        </p:txBody>
      </p:sp>
      <p:pic>
        <p:nvPicPr>
          <p:cNvPr id="5" name="Grafický objekt 4" descr="Mince obrys">
            <a:extLst>
              <a:ext uri="{FF2B5EF4-FFF2-40B4-BE49-F238E27FC236}">
                <a16:creationId xmlns:a16="http://schemas.microsoft.com/office/drawing/2014/main" id="{E23ACADB-015B-EB47-0CF3-86C04A6E05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80312" y="5332721"/>
            <a:ext cx="1008112" cy="1008112"/>
          </a:xfrm>
          <a:prstGeom prst="rect">
            <a:avLst/>
          </a:prstGeom>
        </p:spPr>
      </p:pic>
    </p:spTree>
    <p:extLst>
      <p:ext uri="{BB962C8B-B14F-4D97-AF65-F5344CB8AC3E}">
        <p14:creationId xmlns:p14="http://schemas.microsoft.com/office/powerpoint/2010/main" val="1631511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ECFA-5C75-F675-0267-31819FC9FB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D7BCF2-F74C-8E48-3147-59C00338C97A}"/>
              </a:ext>
            </a:extLst>
          </p:cNvPr>
          <p:cNvSpPr>
            <a:spLocks noGrp="1"/>
          </p:cNvSpPr>
          <p:nvPr>
            <p:ph type="title"/>
          </p:nvPr>
        </p:nvSpPr>
        <p:spPr/>
        <p:txBody>
          <a:bodyPr/>
          <a:lstStyle/>
          <a:p>
            <a:r>
              <a:rPr lang="cs-CZ" dirty="0"/>
              <a:t>Jednotný dotační portál</a:t>
            </a:r>
          </a:p>
        </p:txBody>
      </p:sp>
      <p:sp>
        <p:nvSpPr>
          <p:cNvPr id="3" name="Zástupný obsah 2">
            <a:extLst>
              <a:ext uri="{FF2B5EF4-FFF2-40B4-BE49-F238E27FC236}">
                <a16:creationId xmlns:a16="http://schemas.microsoft.com/office/drawing/2014/main" id="{99E6A3E2-8CD8-0E5C-6D3D-D57EB1E79ACE}"/>
              </a:ext>
            </a:extLst>
          </p:cNvPr>
          <p:cNvSpPr>
            <a:spLocks noGrp="1"/>
          </p:cNvSpPr>
          <p:nvPr>
            <p:ph idx="1"/>
          </p:nvPr>
        </p:nvSpPr>
        <p:spPr>
          <a:xfrm>
            <a:off x="245955" y="1199906"/>
            <a:ext cx="8652090" cy="5010012"/>
          </a:xfrm>
        </p:spPr>
        <p:txBody>
          <a:bodyPr/>
          <a:lstStyle/>
          <a:p>
            <a:pPr algn="just">
              <a:lnSpc>
                <a:spcPct val="110000"/>
              </a:lnSpc>
              <a:spcAft>
                <a:spcPts val="1200"/>
              </a:spcAft>
              <a:buFont typeface="Wingdings" panose="05000000000000000000" pitchFamily="2" charset="2"/>
              <a:buChar char="v"/>
            </a:pPr>
            <a:r>
              <a:rPr lang="cs-CZ" dirty="0"/>
              <a:t> </a:t>
            </a:r>
            <a:r>
              <a:rPr lang="cs-CZ" sz="2000" dirty="0"/>
              <a:t>elektronické podání žádosti + přílohy: </a:t>
            </a:r>
            <a:r>
              <a:rPr lang="cs-CZ" sz="2000" b="1" u="sng" dirty="0"/>
              <a:t>Jednotný dotační portál</a:t>
            </a:r>
            <a:r>
              <a:rPr lang="cs-CZ" sz="2000" b="1" dirty="0"/>
              <a:t> </a:t>
            </a:r>
            <a:r>
              <a:rPr lang="cs-CZ" sz="2000" dirty="0"/>
              <a:t>(</a:t>
            </a:r>
            <a:r>
              <a:rPr lang="cs-CZ" sz="2000" u="sng" dirty="0">
                <a:hlinkClick r:id="rId2"/>
              </a:rPr>
              <a:t>https://jdp.mf.gov.cz/</a:t>
            </a:r>
            <a:r>
              <a:rPr lang="cs-CZ" sz="2000" u="sng" dirty="0" err="1">
                <a:hlinkClick r:id="rId2"/>
              </a:rPr>
              <a:t>rispf</a:t>
            </a:r>
            <a:r>
              <a:rPr lang="cs-CZ" sz="2000" dirty="0"/>
              <a:t>)</a:t>
            </a:r>
          </a:p>
          <a:p>
            <a:pPr algn="just">
              <a:lnSpc>
                <a:spcPct val="110000"/>
              </a:lnSpc>
              <a:spcAft>
                <a:spcPts val="1200"/>
              </a:spcAft>
              <a:buFont typeface="Wingdings" panose="05000000000000000000" pitchFamily="2" charset="2"/>
              <a:buChar char="v"/>
            </a:pPr>
            <a:r>
              <a:rPr lang="cs-CZ" sz="2000" dirty="0"/>
              <a:t> vytištěný a podepsaný formulář žádosti oprávněnou osobou zaslat do datové schránky ZP (sc9aavg) do termínu uvedeném ve výzvě</a:t>
            </a:r>
          </a:p>
          <a:p>
            <a:pPr algn="just">
              <a:lnSpc>
                <a:spcPct val="110000"/>
              </a:lnSpc>
              <a:spcAft>
                <a:spcPts val="1200"/>
              </a:spcAft>
              <a:buFont typeface="Wingdings" panose="05000000000000000000" pitchFamily="2" charset="2"/>
              <a:buChar char="v"/>
            </a:pPr>
            <a:r>
              <a:rPr lang="cs-CZ" sz="2000" dirty="0"/>
              <a:t>v předmětu datové zprávy musí být uvedeno: „VÝZVA Č. 1 PROGRAMU ŠVÝCARSKO-ČESKÉ SPOLUPRÁCE – NEOTVÍRAT“. </a:t>
            </a:r>
          </a:p>
          <a:p>
            <a:pPr algn="just">
              <a:lnSpc>
                <a:spcPct val="110000"/>
              </a:lnSpc>
              <a:spcAft>
                <a:spcPts val="1200"/>
              </a:spcAft>
              <a:buFont typeface="Wingdings" panose="05000000000000000000" pitchFamily="2" charset="2"/>
              <a:buChar char="v"/>
            </a:pPr>
            <a:r>
              <a:rPr lang="cs-CZ" sz="2000" dirty="0"/>
              <a:t>V případě rozdílných verzí žádostí o dotaci bude tato vyřazena před hodnocením.</a:t>
            </a:r>
          </a:p>
          <a:p>
            <a:pPr algn="just">
              <a:lnSpc>
                <a:spcPct val="110000"/>
              </a:lnSpc>
              <a:spcAft>
                <a:spcPts val="1200"/>
              </a:spcAft>
              <a:buFont typeface="Wingdings" panose="05000000000000000000" pitchFamily="2" charset="2"/>
              <a:buChar char="v"/>
            </a:pPr>
            <a:r>
              <a:rPr lang="cs-CZ" sz="2000" dirty="0"/>
              <a:t>V případě mezinárodních organizací (bez IČ) se žádost o dotaci podává pouze do datové schránky ZP (sc9aavg) včetně všech příloh</a:t>
            </a:r>
            <a:endParaRPr lang="cs-CZ" sz="2000" b="0" i="0" u="none" strike="noStrike" dirty="0">
              <a:solidFill>
                <a:schemeClr val="accent1"/>
              </a:solidFill>
            </a:endParaRPr>
          </a:p>
          <a:p>
            <a:endParaRPr lang="cs-CZ" sz="1800" b="0" i="0" u="none" strike="noStrike" baseline="0" dirty="0">
              <a:solidFill>
                <a:srgbClr val="002060"/>
              </a:solidFill>
              <a:latin typeface="Wingdings 2" panose="05020102010507070707" pitchFamily="18" charset="2"/>
            </a:endParaRPr>
          </a:p>
          <a:p>
            <a:endParaRPr lang="cs-CZ" sz="1800" b="0" i="0" u="none" strike="noStrike" baseline="0" dirty="0">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B297250-CE62-0BC2-4811-2D49C6F19F51}"/>
              </a:ext>
            </a:extLst>
          </p:cNvPr>
          <p:cNvSpPr>
            <a:spLocks noGrp="1"/>
          </p:cNvSpPr>
          <p:nvPr>
            <p:ph type="sldNum" sz="quarter" idx="12"/>
          </p:nvPr>
        </p:nvSpPr>
        <p:spPr/>
        <p:txBody>
          <a:bodyPr/>
          <a:lstStyle/>
          <a:p>
            <a:fld id="{479BF083-4774-43B1-9AB0-5CC1AC5DD8EE}" type="slidenum">
              <a:rPr lang="cs-CZ" smtClean="0"/>
              <a:pPr/>
              <a:t>70</a:t>
            </a:fld>
            <a:endParaRPr lang="cs-CZ" dirty="0"/>
          </a:p>
        </p:txBody>
      </p:sp>
      <p:pic>
        <p:nvPicPr>
          <p:cNvPr id="6" name="Picture 14">
            <a:extLst>
              <a:ext uri="{FF2B5EF4-FFF2-40B4-BE49-F238E27FC236}">
                <a16:creationId xmlns:a16="http://schemas.microsoft.com/office/drawing/2014/main" id="{349ECDCA-FEDE-5D12-7894-80F227314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618" y="5301986"/>
            <a:ext cx="1108382" cy="132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10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83D4385-5728-3EB2-57F3-E37D3B98B7DA}"/>
              </a:ext>
            </a:extLst>
          </p:cNvPr>
          <p:cNvSpPr>
            <a:spLocks noGrp="1"/>
          </p:cNvSpPr>
          <p:nvPr>
            <p:ph idx="1"/>
          </p:nvPr>
        </p:nvSpPr>
        <p:spPr>
          <a:xfrm>
            <a:off x="251520" y="1196752"/>
            <a:ext cx="8712968" cy="5256584"/>
          </a:xfrm>
        </p:spPr>
        <p:txBody>
          <a:bodyPr/>
          <a:lstStyle/>
          <a:p>
            <a:pPr marL="0" indent="0">
              <a:buNone/>
            </a:pPr>
            <a:endParaRPr lang="cs-CZ" dirty="0"/>
          </a:p>
          <a:p>
            <a:pPr marL="0" indent="0">
              <a:buNone/>
            </a:pPr>
            <a:endParaRPr lang="cs-CZ" dirty="0"/>
          </a:p>
          <a:p>
            <a:pPr marL="0" indent="0" algn="ctr">
              <a:buNone/>
            </a:pPr>
            <a:endParaRPr lang="cs-CZ" sz="3200" b="1" dirty="0"/>
          </a:p>
          <a:p>
            <a:pPr marL="0" indent="0" algn="ctr">
              <a:buNone/>
            </a:pPr>
            <a:r>
              <a:rPr lang="cs-CZ" sz="3200" b="1" dirty="0"/>
              <a:t>Děkujeme za pozornost</a:t>
            </a:r>
          </a:p>
          <a:p>
            <a:endParaRPr lang="cs-CZ" dirty="0"/>
          </a:p>
          <a:p>
            <a:pPr marL="0" indent="0" algn="ctr">
              <a:buNone/>
            </a:pPr>
            <a:r>
              <a:rPr lang="cs-CZ" b="1" dirty="0"/>
              <a:t>Odd. švýcarsko-české spolupráce (867)</a:t>
            </a:r>
            <a:br>
              <a:rPr lang="cs-CZ" b="1" dirty="0"/>
            </a:br>
            <a:endParaRPr lang="cs-CZ" b="1" dirty="0"/>
          </a:p>
          <a:p>
            <a:pPr marL="0" indent="0" algn="ctr">
              <a:buNone/>
            </a:pPr>
            <a:r>
              <a:rPr lang="cs-CZ" b="1" dirty="0"/>
              <a:t>svycarsko@mpsv.cz</a:t>
            </a:r>
          </a:p>
          <a:p>
            <a:endParaRPr lang="cs-CZ" dirty="0"/>
          </a:p>
        </p:txBody>
      </p:sp>
      <p:sp>
        <p:nvSpPr>
          <p:cNvPr id="4" name="Zástupný symbol pro číslo snímku 3">
            <a:extLst>
              <a:ext uri="{FF2B5EF4-FFF2-40B4-BE49-F238E27FC236}">
                <a16:creationId xmlns:a16="http://schemas.microsoft.com/office/drawing/2014/main" id="{0E28687B-0434-288B-2C1E-80605CAF6C4C}"/>
              </a:ext>
            </a:extLst>
          </p:cNvPr>
          <p:cNvSpPr>
            <a:spLocks noGrp="1"/>
          </p:cNvSpPr>
          <p:nvPr>
            <p:ph type="sldNum" sz="quarter" idx="12"/>
          </p:nvPr>
        </p:nvSpPr>
        <p:spPr/>
        <p:txBody>
          <a:bodyPr/>
          <a:lstStyle/>
          <a:p>
            <a:fld id="{479BF083-4774-43B1-9AB0-5CC1AC5DD8EE}" type="slidenum">
              <a:rPr lang="cs-CZ" smtClean="0"/>
              <a:pPr/>
              <a:t>71</a:t>
            </a:fld>
            <a:endParaRPr lang="cs-CZ" dirty="0"/>
          </a:p>
        </p:txBody>
      </p:sp>
      <p:pic>
        <p:nvPicPr>
          <p:cNvPr id="6" name="Obrázek 5" descr="Obsah obrázku text, Písmo, Grafika, bílé&#10;&#10;Obsah vygenerovaný umělou inteligencí může být nesprávný.">
            <a:extLst>
              <a:ext uri="{FF2B5EF4-FFF2-40B4-BE49-F238E27FC236}">
                <a16:creationId xmlns:a16="http://schemas.microsoft.com/office/drawing/2014/main" id="{8DE3DD5B-3680-8C9E-45F5-0B76EB2BF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2820924" cy="609262"/>
          </a:xfrm>
          <a:prstGeom prst="rect">
            <a:avLst/>
          </a:prstGeom>
          <a:noFill/>
        </p:spPr>
      </p:pic>
      <p:pic>
        <p:nvPicPr>
          <p:cNvPr id="7" name="Obrázek 6">
            <a:extLst>
              <a:ext uri="{FF2B5EF4-FFF2-40B4-BE49-F238E27FC236}">
                <a16:creationId xmlns:a16="http://schemas.microsoft.com/office/drawing/2014/main" id="{CF1C0D19-CD06-4B2A-93DE-56A062A24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71558" y="1340768"/>
            <a:ext cx="2486113" cy="609262"/>
          </a:xfrm>
          <a:prstGeom prst="rect">
            <a:avLst/>
          </a:prstGeom>
          <a:noFill/>
          <a:ln>
            <a:noFill/>
          </a:ln>
        </p:spPr>
      </p:pic>
    </p:spTree>
    <p:extLst>
      <p:ext uri="{BB962C8B-B14F-4D97-AF65-F5344CB8AC3E}">
        <p14:creationId xmlns:p14="http://schemas.microsoft.com/office/powerpoint/2010/main" val="172515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1"/>
          </p:cNvSpPr>
          <p:nvPr>
            <p:ph type="title"/>
          </p:nvPr>
        </p:nvSpPr>
        <p:spPr>
          <a:xfrm>
            <a:off x="539552" y="0"/>
            <a:ext cx="8244447" cy="1080000"/>
          </a:xfrm>
        </p:spPr>
        <p:txBody>
          <a:bodyPr/>
          <a:lstStyle/>
          <a:p>
            <a:r>
              <a:rPr lang="cs-CZ" dirty="0"/>
              <a:t>Partnerství			</a:t>
            </a:r>
            <a:r>
              <a:rPr lang="cs-CZ" sz="2000" dirty="0"/>
              <a:t>(1/3)</a:t>
            </a:r>
          </a:p>
        </p:txBody>
      </p:sp>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251520" y="1412776"/>
            <a:ext cx="8532480" cy="5445224"/>
          </a:xfrm>
        </p:spPr>
        <p:txBody>
          <a:bodyPr/>
          <a:lstStyle/>
          <a:p>
            <a:pPr marL="0" indent="0" algn="just">
              <a:lnSpc>
                <a:spcPct val="100000"/>
              </a:lnSpc>
              <a:spcBef>
                <a:spcPts val="0"/>
              </a:spcBef>
              <a:spcAft>
                <a:spcPts val="1200"/>
              </a:spcAft>
              <a:buNone/>
            </a:pPr>
            <a:endParaRPr lang="cs-CZ" sz="1600" b="1" dirty="0">
              <a:solidFill>
                <a:schemeClr val="accent1"/>
              </a:solidFill>
              <a:latin typeface="Arial" panose="020B0604020202020204" pitchFamily="34" charset="0"/>
            </a:endParaRPr>
          </a:p>
          <a:p>
            <a:pPr marL="0" indent="0" algn="just">
              <a:lnSpc>
                <a:spcPct val="100000"/>
              </a:lnSpc>
              <a:spcBef>
                <a:spcPts val="0"/>
              </a:spcBef>
              <a:spcAft>
                <a:spcPts val="1200"/>
              </a:spcAft>
              <a:buNone/>
            </a:pPr>
            <a:r>
              <a:rPr lang="cs-CZ" sz="1600" b="1" dirty="0">
                <a:solidFill>
                  <a:schemeClr val="accent1"/>
                </a:solidFill>
                <a:latin typeface="Arial" panose="020B0604020202020204" pitchFamily="34" charset="0"/>
              </a:rPr>
              <a:t>Partneři se společně s příjemcem podílí na realizaci projektových aktivit</a:t>
            </a:r>
            <a:r>
              <a:rPr lang="cs-CZ" sz="1600" dirty="0">
                <a:solidFill>
                  <a:schemeClr val="accent1"/>
                </a:solidFill>
                <a:latin typeface="Arial" panose="020B0604020202020204" pitchFamily="34" charset="0"/>
              </a:rPr>
              <a:t>. </a:t>
            </a:r>
          </a:p>
          <a:p>
            <a:pPr marL="0" indent="0" algn="just">
              <a:lnSpc>
                <a:spcPct val="100000"/>
              </a:lnSpc>
              <a:spcBef>
                <a:spcPts val="0"/>
              </a:spcBef>
              <a:spcAft>
                <a:spcPts val="1200"/>
              </a:spcAft>
              <a:buNone/>
            </a:pPr>
            <a:r>
              <a:rPr lang="cs-CZ" sz="1600" dirty="0">
                <a:solidFill>
                  <a:schemeClr val="accent1"/>
                </a:solidFill>
                <a:latin typeface="Arial" panose="020B0604020202020204" pitchFamily="34" charset="0"/>
              </a:rPr>
              <a:t>Role a míra zapojení partnera musí být popsány </a:t>
            </a:r>
            <a:r>
              <a:rPr lang="cs-CZ" sz="1600" b="1" dirty="0">
                <a:solidFill>
                  <a:schemeClr val="accent1"/>
                </a:solidFill>
                <a:latin typeface="Arial" panose="020B0604020202020204" pitchFamily="34" charset="0"/>
              </a:rPr>
              <a:t>již v žádosti o dotaci</a:t>
            </a:r>
            <a:r>
              <a:rPr lang="cs-CZ" sz="1600" dirty="0">
                <a:solidFill>
                  <a:schemeClr val="accent1"/>
                </a:solidFill>
                <a:latin typeface="Arial" panose="020B0604020202020204" pitchFamily="34" charset="0"/>
              </a:rPr>
              <a:t>. </a:t>
            </a:r>
          </a:p>
          <a:p>
            <a:pPr marL="0" indent="0" algn="just">
              <a:lnSpc>
                <a:spcPct val="100000"/>
              </a:lnSpc>
              <a:spcBef>
                <a:spcPts val="0"/>
              </a:spcBef>
              <a:spcAft>
                <a:spcPts val="1200"/>
              </a:spcAft>
              <a:buNone/>
            </a:pPr>
            <a:r>
              <a:rPr lang="cs-CZ" sz="1600" dirty="0">
                <a:solidFill>
                  <a:schemeClr val="accent1"/>
                </a:solidFill>
                <a:latin typeface="Arial" panose="020B0604020202020204" pitchFamily="34" charset="0"/>
              </a:rPr>
              <a:t>Účast partnerů musí být </a:t>
            </a:r>
            <a:r>
              <a:rPr lang="cs-CZ" sz="1600" b="1" dirty="0">
                <a:solidFill>
                  <a:schemeClr val="accent1"/>
                </a:solidFill>
                <a:latin typeface="Arial" panose="020B0604020202020204" pitchFamily="34" charset="0"/>
              </a:rPr>
              <a:t>opodstatněná a nezastupitelná</a:t>
            </a:r>
            <a:r>
              <a:rPr lang="cs-CZ" sz="1600" dirty="0">
                <a:solidFill>
                  <a:schemeClr val="accent1"/>
                </a:solidFill>
                <a:latin typeface="Arial" panose="020B0604020202020204" pitchFamily="34" charset="0"/>
              </a:rPr>
              <a:t>. Přínos partnerů musí spočívat v zajištění aktivit, bez jejichž realizace by nebylo dosaženo cílů projektu a zároveň je nemůže příjemce zajistit sám vlastními zdroji a silami.</a:t>
            </a:r>
          </a:p>
          <a:p>
            <a:pPr marL="0" indent="0" algn="just">
              <a:lnSpc>
                <a:spcPct val="100000"/>
              </a:lnSpc>
              <a:spcBef>
                <a:spcPts val="0"/>
              </a:spcBef>
              <a:spcAft>
                <a:spcPts val="1200"/>
              </a:spcAft>
              <a:buNone/>
            </a:pPr>
            <a:r>
              <a:rPr lang="cs-CZ" sz="1600" dirty="0">
                <a:solidFill>
                  <a:schemeClr val="accent1"/>
                </a:solidFill>
                <a:latin typeface="Arial" panose="020B0604020202020204" pitchFamily="34" charset="0"/>
              </a:rPr>
              <a:t>Smlouvy o partnerství musí být uzavřeny v písemné podobě a její kopii příjemce předkládá spolu s první </a:t>
            </a:r>
            <a:r>
              <a:rPr lang="cs-CZ" sz="1600" dirty="0" err="1">
                <a:solidFill>
                  <a:schemeClr val="accent1"/>
                </a:solidFill>
                <a:latin typeface="Arial" panose="020B0604020202020204" pitchFamily="34" charset="0"/>
              </a:rPr>
              <a:t>ZoR</a:t>
            </a:r>
            <a:r>
              <a:rPr lang="cs-CZ" sz="1600" dirty="0">
                <a:solidFill>
                  <a:schemeClr val="accent1"/>
                </a:solidFill>
                <a:latin typeface="Arial" panose="020B0604020202020204" pitchFamily="34" charset="0"/>
              </a:rPr>
              <a:t>.</a:t>
            </a:r>
          </a:p>
          <a:p>
            <a:pPr marL="0" indent="0" algn="just">
              <a:lnSpc>
                <a:spcPct val="100000"/>
              </a:lnSpc>
              <a:spcBef>
                <a:spcPts val="0"/>
              </a:spcBef>
              <a:spcAft>
                <a:spcPts val="1200"/>
              </a:spcAft>
              <a:buNone/>
            </a:pPr>
            <a:r>
              <a:rPr lang="cs-CZ" sz="1600" b="1" dirty="0">
                <a:solidFill>
                  <a:schemeClr val="accent1"/>
                </a:solidFill>
                <a:latin typeface="Arial" panose="020B0604020202020204" pitchFamily="34" charset="0"/>
              </a:rPr>
              <a:t>Partnerství nesmí nahrazovat zabezpečení běžné administrace projektu: </a:t>
            </a:r>
            <a:r>
              <a:rPr lang="cs-CZ" sz="1600" dirty="0">
                <a:solidFill>
                  <a:schemeClr val="accent1"/>
                </a:solidFill>
                <a:latin typeface="Arial" panose="020B0604020202020204" pitchFamily="34" charset="0"/>
              </a:rPr>
              <a:t>zejména zpracování </a:t>
            </a:r>
            <a:r>
              <a:rPr lang="cs-CZ" sz="1600" dirty="0" err="1">
                <a:solidFill>
                  <a:schemeClr val="accent1"/>
                </a:solidFill>
                <a:latin typeface="Arial" panose="020B0604020202020204" pitchFamily="34" charset="0"/>
              </a:rPr>
              <a:t>ZoR</a:t>
            </a:r>
            <a:r>
              <a:rPr lang="cs-CZ" sz="1600" dirty="0">
                <a:solidFill>
                  <a:schemeClr val="accent1"/>
                </a:solidFill>
                <a:latin typeface="Arial" panose="020B0604020202020204" pitchFamily="34" charset="0"/>
              </a:rPr>
              <a:t>, finanční řízení projektu, účetnictví,.., </a:t>
            </a:r>
            <a:r>
              <a:rPr lang="cs-CZ" sz="1600" b="1" dirty="0">
                <a:solidFill>
                  <a:schemeClr val="accent1"/>
                </a:solidFill>
                <a:latin typeface="Arial" panose="020B0604020202020204" pitchFamily="34" charset="0"/>
              </a:rPr>
              <a:t>poskytování běžných služeb </a:t>
            </a:r>
            <a:r>
              <a:rPr lang="cs-CZ" sz="1600" dirty="0">
                <a:solidFill>
                  <a:schemeClr val="accent1"/>
                </a:solidFill>
                <a:latin typeface="Arial" panose="020B0604020202020204" pitchFamily="34" charset="0"/>
              </a:rPr>
              <a:t>(publicita projektu, IT služby, účetní služby apod.) </a:t>
            </a:r>
            <a:r>
              <a:rPr lang="cs-CZ" sz="1600" b="1" dirty="0">
                <a:solidFill>
                  <a:schemeClr val="accent1"/>
                </a:solidFill>
                <a:latin typeface="Arial" panose="020B0604020202020204" pitchFamily="34" charset="0"/>
              </a:rPr>
              <a:t>nebo dodání zboží. </a:t>
            </a:r>
          </a:p>
          <a:p>
            <a:pPr marL="0" indent="0" algn="just">
              <a:lnSpc>
                <a:spcPct val="100000"/>
              </a:lnSpc>
              <a:spcBef>
                <a:spcPts val="0"/>
              </a:spcBef>
              <a:spcAft>
                <a:spcPts val="1200"/>
              </a:spcAft>
              <a:buNone/>
            </a:pPr>
            <a:r>
              <a:rPr lang="cs-CZ" sz="1600" dirty="0">
                <a:solidFill>
                  <a:schemeClr val="accent1"/>
                </a:solidFill>
              </a:rPr>
              <a:t>V případě zapojení partnera do projektu je </a:t>
            </a:r>
            <a:r>
              <a:rPr lang="cs-CZ" sz="1600" b="1" dirty="0">
                <a:solidFill>
                  <a:schemeClr val="accent1"/>
                </a:solidFill>
              </a:rPr>
              <a:t>odpovědnost za realizaci projektu vždy na příjemci.</a:t>
            </a:r>
            <a:r>
              <a:rPr lang="cs-CZ" sz="1600" dirty="0">
                <a:solidFill>
                  <a:schemeClr val="accent1"/>
                </a:solidFill>
              </a:rPr>
              <a:t> Příjemce vůči ZP garantuje, že projekt je realizován podle pravidel Programu a v souladu s </a:t>
            </a:r>
            <a:r>
              <a:rPr lang="cs-CZ" sz="1600" dirty="0" err="1">
                <a:solidFill>
                  <a:schemeClr val="accent1"/>
                </a:solidFill>
              </a:rPr>
              <a:t>RoPD</a:t>
            </a:r>
            <a:r>
              <a:rPr lang="cs-CZ" sz="1600" dirty="0">
                <a:solidFill>
                  <a:schemeClr val="accent1"/>
                </a:solidFill>
              </a:rPr>
              <a:t>, na jehož základě projekt dotaci čerpá.</a:t>
            </a:r>
          </a:p>
          <a:p>
            <a:pPr marL="0" indent="0" algn="just">
              <a:lnSpc>
                <a:spcPct val="100000"/>
              </a:lnSpc>
              <a:spcBef>
                <a:spcPts val="0"/>
              </a:spcBef>
              <a:spcAft>
                <a:spcPts val="1200"/>
              </a:spcAft>
              <a:buNone/>
            </a:pPr>
            <a:endParaRPr lang="cs-CZ" sz="1600" b="0" i="0" u="none" strike="noStrike" baseline="0" dirty="0">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pic>
        <p:nvPicPr>
          <p:cNvPr id="7" name="Obrázek 6">
            <a:extLst>
              <a:ext uri="{FF2B5EF4-FFF2-40B4-BE49-F238E27FC236}">
                <a16:creationId xmlns:a16="http://schemas.microsoft.com/office/drawing/2014/main" id="{EF98695E-BB65-46CA-9728-6E7EB216AEBE}"/>
              </a:ext>
            </a:extLst>
          </p:cNvPr>
          <p:cNvPicPr>
            <a:picLocks noChangeAspect="1"/>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360376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792175-DEDA-401F-AA0A-AD7A62DA4B23}"/>
              </a:ext>
            </a:extLst>
          </p:cNvPr>
          <p:cNvSpPr>
            <a:spLocks noGrp="1"/>
          </p:cNvSpPr>
          <p:nvPr>
            <p:ph idx="1"/>
          </p:nvPr>
        </p:nvSpPr>
        <p:spPr>
          <a:xfrm>
            <a:off x="323528" y="1340768"/>
            <a:ext cx="8244447" cy="5286594"/>
          </a:xfrm>
        </p:spPr>
        <p:txBody>
          <a:bodyPr/>
          <a:lstStyle/>
          <a:p>
            <a:pPr marL="0" indent="0" algn="just">
              <a:lnSpc>
                <a:spcPct val="100000"/>
              </a:lnSpc>
              <a:spcBef>
                <a:spcPts val="0"/>
              </a:spcBef>
              <a:spcAft>
                <a:spcPts val="1200"/>
              </a:spcAft>
              <a:buNone/>
            </a:pPr>
            <a:endParaRPr lang="cs-CZ" sz="1800" b="1" i="0" u="sng" strike="noStrike" baseline="0" dirty="0">
              <a:solidFill>
                <a:schemeClr val="accent1"/>
              </a:solidFill>
              <a:latin typeface="+mj-lt"/>
            </a:endParaRPr>
          </a:p>
          <a:p>
            <a:pPr marL="0" indent="0" algn="just">
              <a:lnSpc>
                <a:spcPct val="100000"/>
              </a:lnSpc>
              <a:spcBef>
                <a:spcPts val="0"/>
              </a:spcBef>
              <a:spcAft>
                <a:spcPts val="1200"/>
              </a:spcAft>
              <a:buNone/>
            </a:pPr>
            <a:r>
              <a:rPr lang="cs-CZ" sz="1800" b="1" i="0" u="sng" strike="noStrike" baseline="0" dirty="0">
                <a:solidFill>
                  <a:schemeClr val="accent1"/>
                </a:solidFill>
                <a:latin typeface="+mj-lt"/>
              </a:rPr>
              <a:t>Rozlišujeme dva typy partnerů: </a:t>
            </a:r>
          </a:p>
          <a:p>
            <a:pPr marL="0" indent="0" algn="just">
              <a:lnSpc>
                <a:spcPct val="100000"/>
              </a:lnSpc>
              <a:spcBef>
                <a:spcPts val="0"/>
              </a:spcBef>
              <a:spcAft>
                <a:spcPts val="1200"/>
              </a:spcAft>
              <a:buNone/>
            </a:pPr>
            <a:endParaRPr lang="cs-CZ" sz="1700" dirty="0">
              <a:solidFill>
                <a:schemeClr val="accent1"/>
              </a:solidFill>
              <a:latin typeface="Arial" panose="020B0604020202020204" pitchFamily="34" charset="0"/>
            </a:endParaRPr>
          </a:p>
          <a:p>
            <a:pPr marL="0" indent="0" algn="just">
              <a:lnSpc>
                <a:spcPct val="100000"/>
              </a:lnSpc>
              <a:spcBef>
                <a:spcPts val="0"/>
              </a:spcBef>
              <a:spcAft>
                <a:spcPts val="1200"/>
              </a:spcAft>
              <a:buNone/>
            </a:pPr>
            <a:r>
              <a:rPr lang="cs-CZ" sz="1800" b="1" i="0" u="none" strike="noStrike" baseline="0" dirty="0">
                <a:solidFill>
                  <a:schemeClr val="accent1"/>
                </a:solidFill>
                <a:latin typeface="+mj-lt"/>
              </a:rPr>
              <a:t>1. Partner s finančním příspěvkem:</a:t>
            </a:r>
            <a:r>
              <a:rPr lang="cs-CZ" sz="1800" b="0" i="0" u="none" strike="noStrike" baseline="0" dirty="0">
                <a:solidFill>
                  <a:schemeClr val="accent1"/>
                </a:solidFill>
                <a:latin typeface="+mj-lt"/>
              </a:rPr>
              <a:t> partner přijímá prostřednictvím příjemce část dotace na realizaci věcných projektových aktivit. </a:t>
            </a:r>
          </a:p>
          <a:p>
            <a:pPr marL="952087" lvl="2" indent="-285750" algn="just">
              <a:lnSpc>
                <a:spcPct val="100000"/>
              </a:lnSpc>
              <a:spcBef>
                <a:spcPts val="0"/>
              </a:spcBef>
              <a:spcAft>
                <a:spcPts val="600"/>
              </a:spcAft>
            </a:pPr>
            <a:r>
              <a:rPr lang="cs-CZ" sz="1700" dirty="0">
                <a:solidFill>
                  <a:schemeClr val="accent1"/>
                </a:solidFill>
                <a:latin typeface="Arial" panose="020B0604020202020204" pitchFamily="34" charset="0"/>
              </a:rPr>
              <a:t>v</a:t>
            </a:r>
            <a:r>
              <a:rPr lang="cs-CZ" sz="1700" b="0" i="0" u="none" strike="noStrike" baseline="0" dirty="0">
                <a:solidFill>
                  <a:schemeClr val="accent1"/>
                </a:solidFill>
                <a:latin typeface="Arial" panose="020B0604020202020204" pitchFamily="34" charset="0"/>
              </a:rPr>
              <a:t>ždy jen subjekt s prokazatelnou dobou trvání své existence minimálně 1 rok před datem vyhlášení. </a:t>
            </a:r>
          </a:p>
          <a:p>
            <a:pPr marL="952087" lvl="2" indent="-285750" algn="just">
              <a:lnSpc>
                <a:spcPct val="100000"/>
              </a:lnSpc>
              <a:spcBef>
                <a:spcPts val="0"/>
              </a:spcBef>
              <a:spcAft>
                <a:spcPts val="600"/>
              </a:spcAft>
            </a:pPr>
            <a:r>
              <a:rPr lang="cs-CZ" sz="1700" dirty="0">
                <a:solidFill>
                  <a:schemeClr val="accent1"/>
                </a:solidFill>
                <a:latin typeface="Arial" panose="020B0604020202020204" pitchFamily="34" charset="0"/>
              </a:rPr>
              <a:t>p</a:t>
            </a:r>
            <a:r>
              <a:rPr lang="cs-CZ" sz="1700" b="0" i="0" u="none" strike="noStrike" baseline="0" dirty="0">
                <a:solidFill>
                  <a:schemeClr val="accent1"/>
                </a:solidFill>
                <a:latin typeface="Arial" panose="020B0604020202020204" pitchFamily="34" charset="0"/>
              </a:rPr>
              <a:t>říjemce v projektu realizovaném v partnerství s partnerem s finančním příspěvkem musí vlastními silami zajistit realizaci minimálně 30 % aktivit/rozpočtu projektu. </a:t>
            </a:r>
          </a:p>
          <a:p>
            <a:pPr marL="952087" lvl="2" indent="-285750" algn="just">
              <a:lnSpc>
                <a:spcPct val="100000"/>
              </a:lnSpc>
              <a:spcBef>
                <a:spcPts val="0"/>
              </a:spcBef>
              <a:spcAft>
                <a:spcPts val="600"/>
              </a:spcAft>
            </a:pPr>
            <a:r>
              <a:rPr lang="cs-CZ" sz="1600" b="1" dirty="0">
                <a:latin typeface="Arial" panose="020B0604020202020204" pitchFamily="34" charset="0"/>
                <a:ea typeface="Calibri" panose="020F0502020204030204" pitchFamily="34" charset="0"/>
                <a:cs typeface="Arial" panose="020B0604020202020204" pitchFamily="34" charset="0"/>
              </a:rPr>
              <a:t>partnerem s finančním příspěvkem mohou být </a:t>
            </a:r>
            <a:r>
              <a:rPr lang="cs-CZ" sz="1600" dirty="0">
                <a:latin typeface="Arial" panose="020B0604020202020204" pitchFamily="34" charset="0"/>
                <a:ea typeface="Calibri" panose="020F0502020204030204" pitchFamily="34" charset="0"/>
                <a:cs typeface="Arial" panose="020B0604020202020204" pitchFamily="34" charset="0"/>
              </a:rPr>
              <a:t>všechny subjekty, které mohou být ve výzvě žadatelem. </a:t>
            </a:r>
          </a:p>
          <a:p>
            <a:pPr marL="952087" lvl="2" indent="-285750" algn="just">
              <a:lnSpc>
                <a:spcPct val="100000"/>
              </a:lnSpc>
              <a:spcBef>
                <a:spcPts val="0"/>
              </a:spcBef>
              <a:spcAft>
                <a:spcPts val="600"/>
              </a:spcAft>
            </a:pPr>
            <a:endParaRPr lang="cs-CZ" sz="1700" b="0" i="0" u="none" strike="noStrike" baseline="0" dirty="0">
              <a:solidFill>
                <a:schemeClr val="accent1"/>
              </a:solidFill>
              <a:latin typeface="+mj-lt"/>
            </a:endParaRPr>
          </a:p>
          <a:p>
            <a:pPr marL="0" indent="0" algn="just">
              <a:lnSpc>
                <a:spcPct val="100000"/>
              </a:lnSpc>
              <a:spcBef>
                <a:spcPts val="0"/>
              </a:spcBef>
              <a:spcAft>
                <a:spcPts val="1200"/>
              </a:spcAft>
              <a:buNone/>
            </a:pPr>
            <a:r>
              <a:rPr lang="cs-CZ" sz="1750" dirty="0">
                <a:solidFill>
                  <a:schemeClr val="accent1"/>
                </a:solidFill>
                <a:latin typeface="+mj-lt"/>
              </a:rPr>
              <a:t>.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
        <p:nvSpPr>
          <p:cNvPr id="10" name="Nadpis 1">
            <a:extLst>
              <a:ext uri="{FF2B5EF4-FFF2-40B4-BE49-F238E27FC236}">
                <a16:creationId xmlns:a16="http://schemas.microsoft.com/office/drawing/2014/main" id="{5E0917AA-8185-4BE1-AF2D-6D7E46C13731}"/>
              </a:ext>
            </a:extLst>
          </p:cNvPr>
          <p:cNvSpPr>
            <a:spLocks noGrp="1"/>
          </p:cNvSpPr>
          <p:nvPr>
            <p:ph type="title"/>
          </p:nvPr>
        </p:nvSpPr>
        <p:spPr>
          <a:xfrm>
            <a:off x="539552" y="0"/>
            <a:ext cx="8244447" cy="1080000"/>
          </a:xfrm>
        </p:spPr>
        <p:txBody>
          <a:bodyPr/>
          <a:lstStyle/>
          <a:p>
            <a:r>
              <a:rPr lang="cs-CZ" dirty="0"/>
              <a:t>Partnerství			</a:t>
            </a:r>
            <a:r>
              <a:rPr lang="cs-CZ" sz="2000" dirty="0"/>
              <a:t>(2/3)</a:t>
            </a:r>
          </a:p>
        </p:txBody>
      </p:sp>
      <p:pic>
        <p:nvPicPr>
          <p:cNvPr id="11" name="Obrázek 10">
            <a:extLst>
              <a:ext uri="{FF2B5EF4-FFF2-40B4-BE49-F238E27FC236}">
                <a16:creationId xmlns:a16="http://schemas.microsoft.com/office/drawing/2014/main" id="{9C395539-AEBC-44D2-AFC2-311F848AA372}"/>
              </a:ext>
            </a:extLst>
          </p:cNvPr>
          <p:cNvPicPr>
            <a:picLocks noChangeAspect="1"/>
          </p:cNvPicPr>
          <p:nvPr/>
        </p:nvPicPr>
        <p:blipFill>
          <a:blip r:embed="rId3"/>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1453363210"/>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Vlastní 1">
      <a:dk1>
        <a:sysClr val="windowText" lastClr="000000"/>
      </a:dk1>
      <a:lt1>
        <a:sysClr val="window" lastClr="FFFFFF"/>
      </a:lt1>
      <a:dk2>
        <a:srgbClr val="39302A"/>
      </a:dk2>
      <a:lt2>
        <a:srgbClr val="E5DEDB"/>
      </a:lt2>
      <a:accent1>
        <a:srgbClr val="11457E"/>
      </a:accent1>
      <a:accent2>
        <a:srgbClr val="11457E"/>
      </a:accent2>
      <a:accent3>
        <a:srgbClr val="11457E"/>
      </a:accent3>
      <a:accent4>
        <a:srgbClr val="11457E"/>
      </a:accent4>
      <a:accent5>
        <a:srgbClr val="11457E"/>
      </a:accent5>
      <a:accent6>
        <a:srgbClr val="11457E"/>
      </a:accent6>
      <a:hlink>
        <a:srgbClr val="11457E"/>
      </a:hlink>
      <a:folHlink>
        <a:srgbClr val="11457E"/>
      </a:folHlink>
    </a:clrScheme>
    <a:fontScheme name="company overview001">
      <a:majorFont>
        <a:latin typeface="Franklin Gothic Heavy"/>
        <a:ea typeface=""/>
        <a:cs typeface=""/>
      </a:majorFont>
      <a:minorFont>
        <a:latin typeface="Arial"/>
        <a:ea typeface=""/>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3.xml><?xml version="1.0" encoding="utf-8"?>
<a:theme xmlns:a="http://schemas.openxmlformats.org/drawingml/2006/main" name="1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6144</Words>
  <Application>Microsoft Office PowerPoint</Application>
  <PresentationFormat>Předvádění na obrazovce (4:3)</PresentationFormat>
  <Paragraphs>809</Paragraphs>
  <Slides>71</Slides>
  <Notes>28</Notes>
  <HiddenSlides>0</HiddenSlides>
  <MMClips>0</MMClips>
  <ScaleCrop>false</ScaleCrop>
  <HeadingPairs>
    <vt:vector size="8" baseType="variant">
      <vt:variant>
        <vt:lpstr>Použitá písma</vt:lpstr>
      </vt:variant>
      <vt:variant>
        <vt:i4>10</vt:i4>
      </vt:variant>
      <vt:variant>
        <vt:lpstr>Motiv</vt:lpstr>
      </vt:variant>
      <vt:variant>
        <vt:i4>3</vt:i4>
      </vt:variant>
      <vt:variant>
        <vt:lpstr>Vložené servery OLE</vt:lpstr>
      </vt:variant>
      <vt:variant>
        <vt:i4>1</vt:i4>
      </vt:variant>
      <vt:variant>
        <vt:lpstr>Nadpisy snímků</vt:lpstr>
      </vt:variant>
      <vt:variant>
        <vt:i4>71</vt:i4>
      </vt:variant>
    </vt:vector>
  </HeadingPairs>
  <TitlesOfParts>
    <vt:vector size="85" baseType="lpstr">
      <vt:lpstr>Aptos</vt:lpstr>
      <vt:lpstr>Arial</vt:lpstr>
      <vt:lpstr>Calibri</vt:lpstr>
      <vt:lpstr>Courier New</vt:lpstr>
      <vt:lpstr>Franklin Gothic Heavy</vt:lpstr>
      <vt:lpstr>Segoe UI</vt:lpstr>
      <vt:lpstr>Trebuchet MS</vt:lpstr>
      <vt:lpstr>Wingdings</vt:lpstr>
      <vt:lpstr>Wingdings 2</vt:lpstr>
      <vt:lpstr>Wingdings 3</vt:lpstr>
      <vt:lpstr>prezentace</vt:lpstr>
      <vt:lpstr>Custom</vt:lpstr>
      <vt:lpstr>1_prezentace</vt:lpstr>
      <vt:lpstr>Worksheet</vt:lpstr>
      <vt:lpstr>Program švýcarsko-české spolupráce </vt:lpstr>
      <vt:lpstr>Obsah semináře</vt:lpstr>
      <vt:lpstr>Identifikace výzvy</vt:lpstr>
      <vt:lpstr>Časové nastavení výzvy</vt:lpstr>
      <vt:lpstr>Oprávněnost žadatele</vt:lpstr>
      <vt:lpstr>Oprávnění žadatelé</vt:lpstr>
      <vt:lpstr>Spolufinancování žadatelů</vt:lpstr>
      <vt:lpstr>Partnerství   (1/3)</vt:lpstr>
      <vt:lpstr>Partnerství   (2/3)</vt:lpstr>
      <vt:lpstr>Partnerství   (3/3)</vt:lpstr>
      <vt:lpstr>Veřejná podpora   (1/2)</vt:lpstr>
      <vt:lpstr>Veřejná podpora    (2/2)</vt:lpstr>
      <vt:lpstr>Cílová skupina</vt:lpstr>
      <vt:lpstr>Podporované aktivity                  (1/7)</vt:lpstr>
      <vt:lpstr>Podporované aktivity                  (2/7)</vt:lpstr>
      <vt:lpstr>Podporované aktivity                  (3/7)</vt:lpstr>
      <vt:lpstr>Podporované aktivity                  (4/7)</vt:lpstr>
      <vt:lpstr>Podporované aktivity                  (5/7)</vt:lpstr>
      <vt:lpstr>Podporované aktivity                  (6/7)</vt:lpstr>
      <vt:lpstr>Doplňková aktivita                         7/7</vt:lpstr>
      <vt:lpstr>podmínky podpory                           (1/3)</vt:lpstr>
      <vt:lpstr>Podmínky podpory    (2/3)</vt:lpstr>
      <vt:lpstr>Podmínky podpory                           (3/3) </vt:lpstr>
      <vt:lpstr>Indikátory       (1/10)</vt:lpstr>
      <vt:lpstr>Indikátory       (2/10)</vt:lpstr>
      <vt:lpstr>Indikátory      (3/10)</vt:lpstr>
      <vt:lpstr>Indikátory      (4/10)</vt:lpstr>
      <vt:lpstr>Indikátory      (5/10)</vt:lpstr>
      <vt:lpstr>Indikátory      (6/10)</vt:lpstr>
      <vt:lpstr>Indikátory      (7/10)</vt:lpstr>
      <vt:lpstr>Indikátory      (8/10)</vt:lpstr>
      <vt:lpstr>Indikátory      (9/10)</vt:lpstr>
      <vt:lpstr>Indikátory      (10/10)</vt:lpstr>
      <vt:lpstr>Financování projektu</vt:lpstr>
      <vt:lpstr>způsobilé výdaje                                                           </vt:lpstr>
      <vt:lpstr>STRUKTURA ROZPOČTU</vt:lpstr>
      <vt:lpstr>Přímé osobní náklady</vt:lpstr>
      <vt:lpstr>Pomůcka pro stanovení osobních nákladů</vt:lpstr>
      <vt:lpstr>Přímé osobní výdaje</vt:lpstr>
      <vt:lpstr>Paušální výdaje</vt:lpstr>
      <vt:lpstr>Osobní náklady hrazené z paušálu  </vt:lpstr>
      <vt:lpstr>ROZPOČET</vt:lpstr>
      <vt:lpstr>Struktura rozpočtu – paušál 40 %</vt:lpstr>
      <vt:lpstr>Přílohy Výzvy</vt:lpstr>
      <vt:lpstr>žádost o DOTACI</vt:lpstr>
      <vt:lpstr>Přílohy Žádosti o Dotaci</vt:lpstr>
      <vt:lpstr>Hodnocení a výběr projektů</vt:lpstr>
      <vt:lpstr>1. Hodnocení přijatelnosti</vt:lpstr>
      <vt:lpstr>2. Hodnocení Formálních náležitostí</vt:lpstr>
      <vt:lpstr>Hodnocení přijatelnosti a formálních náležitostí                  </vt:lpstr>
      <vt:lpstr>3. Věcné hodnocení</vt:lpstr>
      <vt:lpstr>3.Věcné hodnocení</vt:lpstr>
      <vt:lpstr>1 Vymezení problému a cílové skupiny       (1/2)</vt:lpstr>
      <vt:lpstr>1 Vymezení problému a cílové skupiny       (2/2)</vt:lpstr>
      <vt:lpstr>2. Cíle a konzistentnost  projektu</vt:lpstr>
      <vt:lpstr>3. Způsob ověření dosažení cíle projektu</vt:lpstr>
      <vt:lpstr>4. EFEKTIVITA PROJEKTU, ROZPOČET  </vt:lpstr>
      <vt:lpstr>5. Adekvátnost indikátorů             </vt:lpstr>
      <vt:lpstr>6. Způsob zapojení cs                      (1/2)</vt:lpstr>
      <vt:lpstr>6. Způsob zapojení cs                      (2/2)</vt:lpstr>
      <vt:lpstr>7. Způsob realizace aktivit a jejich návaznost                                         </vt:lpstr>
      <vt:lpstr>3. Věcné hodnocení                           </vt:lpstr>
      <vt:lpstr>4. Výběrová komise                           </vt:lpstr>
      <vt:lpstr>5. Řídící výbor</vt:lpstr>
      <vt:lpstr>Informování o výsledku hodnocení</vt:lpstr>
      <vt:lpstr>Žádost o přezkum</vt:lpstr>
      <vt:lpstr>Příprava RoPD</vt:lpstr>
      <vt:lpstr>Další plánované aktivity programu</vt:lpstr>
      <vt:lpstr>DOTAZy</vt:lpstr>
      <vt:lpstr>Jednotný dotační portál</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2025-10-21T13:56:32Z</dcterms:created>
  <dcterms:modified xsi:type="dcterms:W3CDTF">2025-10-21T13:56:38Z</dcterms:modified>
</cp:coreProperties>
</file>